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5" r:id="rId8"/>
    <p:sldId id="267" r:id="rId9"/>
    <p:sldId id="262" r:id="rId10"/>
    <p:sldId id="263" r:id="rId11"/>
    <p:sldId id="264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71BE4-3DCB-457D-B0C0-1EAD0C34149C}" v="1779" dt="2025-10-13T06:33:47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er, John" userId="8648711d-ccb0-4291-8ae4-d6edd2a775c6" providerId="ADAL" clId="{A0871BE4-3DCB-457D-B0C0-1EAD0C34149C}"/>
    <pc:docChg chg="undo custSel addSld delSld modSld sldOrd">
      <pc:chgData name="Traver, John" userId="8648711d-ccb0-4291-8ae4-d6edd2a775c6" providerId="ADAL" clId="{A0871BE4-3DCB-457D-B0C0-1EAD0C34149C}" dt="2025-10-13T06:33:47.923" v="2105" actId="20577"/>
      <pc:docMkLst>
        <pc:docMk/>
      </pc:docMkLst>
      <pc:sldChg chg="modSp mod">
        <pc:chgData name="Traver, John" userId="8648711d-ccb0-4291-8ae4-d6edd2a775c6" providerId="ADAL" clId="{A0871BE4-3DCB-457D-B0C0-1EAD0C34149C}" dt="2025-10-13T06:33:21.347" v="2056" actId="20577"/>
        <pc:sldMkLst>
          <pc:docMk/>
          <pc:sldMk cId="1481831084" sldId="256"/>
        </pc:sldMkLst>
        <pc:spChg chg="mod">
          <ac:chgData name="Traver, John" userId="8648711d-ccb0-4291-8ae4-d6edd2a775c6" providerId="ADAL" clId="{A0871BE4-3DCB-457D-B0C0-1EAD0C34149C}" dt="2025-10-13T06:33:21.347" v="2056" actId="20577"/>
          <ac:spMkLst>
            <pc:docMk/>
            <pc:sldMk cId="1481831084" sldId="256"/>
            <ac:spMk id="2" creationId="{935339C0-9FE7-9516-A592-5DFCAA1CBA2B}"/>
          </ac:spMkLst>
        </pc:spChg>
      </pc:sldChg>
      <pc:sldChg chg="addSp modSp mod">
        <pc:chgData name="Traver, John" userId="8648711d-ccb0-4291-8ae4-d6edd2a775c6" providerId="ADAL" clId="{A0871BE4-3DCB-457D-B0C0-1EAD0C34149C}" dt="2025-10-13T06:33:47.923" v="2105" actId="20577"/>
        <pc:sldMkLst>
          <pc:docMk/>
          <pc:sldMk cId="807664380" sldId="257"/>
        </pc:sldMkLst>
        <pc:spChg chg="mod">
          <ac:chgData name="Traver, John" userId="8648711d-ccb0-4291-8ae4-d6edd2a775c6" providerId="ADAL" clId="{A0871BE4-3DCB-457D-B0C0-1EAD0C34149C}" dt="2025-10-13T06:33:47.923" v="2105" actId="20577"/>
          <ac:spMkLst>
            <pc:docMk/>
            <pc:sldMk cId="807664380" sldId="257"/>
            <ac:spMk id="3" creationId="{F7A4F97A-2A8E-51D3-8BA3-9401EED5DE43}"/>
          </ac:spMkLst>
        </pc:spChg>
        <pc:picChg chg="add mod">
          <ac:chgData name="Traver, John" userId="8648711d-ccb0-4291-8ae4-d6edd2a775c6" providerId="ADAL" clId="{A0871BE4-3DCB-457D-B0C0-1EAD0C34149C}" dt="2025-10-13T06:20:25.877" v="1560"/>
          <ac:picMkLst>
            <pc:docMk/>
            <pc:sldMk cId="807664380" sldId="257"/>
            <ac:picMk id="4" creationId="{D0E0230C-6458-7BF2-F502-F53EB70E1B2F}"/>
          </ac:picMkLst>
        </pc:picChg>
      </pc:sldChg>
      <pc:sldChg chg="addSp modSp mod">
        <pc:chgData name="Traver, John" userId="8648711d-ccb0-4291-8ae4-d6edd2a775c6" providerId="ADAL" clId="{A0871BE4-3DCB-457D-B0C0-1EAD0C34149C}" dt="2025-10-13T06:08:56.788" v="1059" actId="20577"/>
        <pc:sldMkLst>
          <pc:docMk/>
          <pc:sldMk cId="3411066249" sldId="259"/>
        </pc:sldMkLst>
        <pc:spChg chg="mod">
          <ac:chgData name="Traver, John" userId="8648711d-ccb0-4291-8ae4-d6edd2a775c6" providerId="ADAL" clId="{A0871BE4-3DCB-457D-B0C0-1EAD0C34149C}" dt="2025-10-13T06:08:56.788" v="1059" actId="20577"/>
          <ac:spMkLst>
            <pc:docMk/>
            <pc:sldMk cId="3411066249" sldId="259"/>
            <ac:spMk id="3" creationId="{C6F14760-6C61-13A6-2F50-0892FE51A33A}"/>
          </ac:spMkLst>
        </pc:spChg>
        <pc:spChg chg="add mod">
          <ac:chgData name="Traver, John" userId="8648711d-ccb0-4291-8ae4-d6edd2a775c6" providerId="ADAL" clId="{A0871BE4-3DCB-457D-B0C0-1EAD0C34149C}" dt="2025-10-13T06:06:53.415" v="898" actId="1076"/>
          <ac:spMkLst>
            <pc:docMk/>
            <pc:sldMk cId="3411066249" sldId="259"/>
            <ac:spMk id="6" creationId="{F1F6C3AB-52FC-DC01-EAFB-442114FB86BA}"/>
          </ac:spMkLst>
        </pc:spChg>
        <pc:cxnChg chg="add mod">
          <ac:chgData name="Traver, John" userId="8648711d-ccb0-4291-8ae4-d6edd2a775c6" providerId="ADAL" clId="{A0871BE4-3DCB-457D-B0C0-1EAD0C34149C}" dt="2025-10-13T06:06:53.415" v="898" actId="1076"/>
          <ac:cxnSpMkLst>
            <pc:docMk/>
            <pc:sldMk cId="3411066249" sldId="259"/>
            <ac:cxnSpMk id="5" creationId="{968E3525-10C8-D58C-F7E2-38CA391C8E35}"/>
          </ac:cxnSpMkLst>
        </pc:cxnChg>
      </pc:sldChg>
      <pc:sldChg chg="modSp del mod ord">
        <pc:chgData name="Traver, John" userId="8648711d-ccb0-4291-8ae4-d6edd2a775c6" providerId="ADAL" clId="{A0871BE4-3DCB-457D-B0C0-1EAD0C34149C}" dt="2025-10-13T06:03:15.660" v="850" actId="2696"/>
        <pc:sldMkLst>
          <pc:docMk/>
          <pc:sldMk cId="15736561" sldId="260"/>
        </pc:sldMkLst>
      </pc:sldChg>
      <pc:sldChg chg="addSp modSp add del mod">
        <pc:chgData name="Traver, John" userId="8648711d-ccb0-4291-8ae4-d6edd2a775c6" providerId="ADAL" clId="{A0871BE4-3DCB-457D-B0C0-1EAD0C34149C}" dt="2025-10-13T06:20:04.061" v="1558" actId="47"/>
        <pc:sldMkLst>
          <pc:docMk/>
          <pc:sldMk cId="3787429940" sldId="260"/>
        </pc:sldMkLst>
        <pc:spChg chg="mod">
          <ac:chgData name="Traver, John" userId="8648711d-ccb0-4291-8ae4-d6edd2a775c6" providerId="ADAL" clId="{A0871BE4-3DCB-457D-B0C0-1EAD0C34149C}" dt="2025-10-13T06:10:02.621" v="1062" actId="14100"/>
          <ac:spMkLst>
            <pc:docMk/>
            <pc:sldMk cId="3787429940" sldId="260"/>
            <ac:spMk id="3" creationId="{577CA289-8C92-1CAA-FFC2-D1E05986B949}"/>
          </ac:spMkLst>
        </pc:spChg>
        <pc:picChg chg="add mod ord">
          <ac:chgData name="Traver, John" userId="8648711d-ccb0-4291-8ae4-d6edd2a775c6" providerId="ADAL" clId="{A0871BE4-3DCB-457D-B0C0-1EAD0C34149C}" dt="2025-10-13T06:10:33.663" v="1067" actId="167"/>
          <ac:picMkLst>
            <pc:docMk/>
            <pc:sldMk cId="3787429940" sldId="260"/>
            <ac:picMk id="4" creationId="{F42D01C0-5CCF-F1FC-A539-17EC8AAAA1A3}"/>
          </ac:picMkLst>
        </pc:picChg>
      </pc:sldChg>
      <pc:sldChg chg="del">
        <pc:chgData name="Traver, John" userId="8648711d-ccb0-4291-8ae4-d6edd2a775c6" providerId="ADAL" clId="{A0871BE4-3DCB-457D-B0C0-1EAD0C34149C}" dt="2025-10-13T06:26:06.275" v="1794" actId="47"/>
        <pc:sldMkLst>
          <pc:docMk/>
          <pc:sldMk cId="724735364" sldId="261"/>
        </pc:sldMkLst>
      </pc:sldChg>
      <pc:sldChg chg="modSp del mod">
        <pc:chgData name="Traver, John" userId="8648711d-ccb0-4291-8ae4-d6edd2a775c6" providerId="ADAL" clId="{A0871BE4-3DCB-457D-B0C0-1EAD0C34149C}" dt="2025-10-13T06:03:15.660" v="850" actId="2696"/>
        <pc:sldMkLst>
          <pc:docMk/>
          <pc:sldMk cId="821043373" sldId="262"/>
        </pc:sldMkLst>
        <pc:spChg chg="mod">
          <ac:chgData name="Traver, John" userId="8648711d-ccb0-4291-8ae4-d6edd2a775c6" providerId="ADAL" clId="{A0871BE4-3DCB-457D-B0C0-1EAD0C34149C}" dt="2025-10-13T05:55:12.821" v="333" actId="404"/>
          <ac:spMkLst>
            <pc:docMk/>
            <pc:sldMk cId="821043373" sldId="262"/>
            <ac:spMk id="4" creationId="{B07FAE3E-B9A7-0883-3238-8F8B8E85F16E}"/>
          </ac:spMkLst>
        </pc:spChg>
      </pc:sldChg>
      <pc:sldChg chg="addSp modSp add mod setBg">
        <pc:chgData name="Traver, John" userId="8648711d-ccb0-4291-8ae4-d6edd2a775c6" providerId="ADAL" clId="{A0871BE4-3DCB-457D-B0C0-1EAD0C34149C}" dt="2025-10-13T06:23:00.202" v="1651" actId="1036"/>
        <pc:sldMkLst>
          <pc:docMk/>
          <pc:sldMk cId="2974724037" sldId="262"/>
        </pc:sldMkLst>
        <pc:spChg chg="mod">
          <ac:chgData name="Traver, John" userId="8648711d-ccb0-4291-8ae4-d6edd2a775c6" providerId="ADAL" clId="{A0871BE4-3DCB-457D-B0C0-1EAD0C34149C}" dt="2025-10-13T06:20:10.806" v="1559" actId="6549"/>
          <ac:spMkLst>
            <pc:docMk/>
            <pc:sldMk cId="2974724037" sldId="262"/>
            <ac:spMk id="2" creationId="{B848EB4D-F51A-B8FC-E2F6-1A567F83064F}"/>
          </ac:spMkLst>
        </pc:spChg>
        <pc:spChg chg="mod">
          <ac:chgData name="Traver, John" userId="8648711d-ccb0-4291-8ae4-d6edd2a775c6" providerId="ADAL" clId="{A0871BE4-3DCB-457D-B0C0-1EAD0C34149C}" dt="2025-10-13T06:21:05.601" v="1618" actId="20577"/>
          <ac:spMkLst>
            <pc:docMk/>
            <pc:sldMk cId="2974724037" sldId="262"/>
            <ac:spMk id="4" creationId="{B07FAE3E-B9A7-0883-3238-8F8B8E85F16E}"/>
          </ac:spMkLst>
        </pc:spChg>
        <pc:spChg chg="add">
          <ac:chgData name="Traver, John" userId="8648711d-ccb0-4291-8ae4-d6edd2a775c6" providerId="ADAL" clId="{A0871BE4-3DCB-457D-B0C0-1EAD0C34149C}" dt="2025-10-13T06:18:54.233" v="1552" actId="26606"/>
          <ac:spMkLst>
            <pc:docMk/>
            <pc:sldMk cId="2974724037" sldId="262"/>
            <ac:spMk id="13" creationId="{5EF17487-C386-4F99-B5EB-4FD3DF4236B2}"/>
          </ac:spMkLst>
        </pc:spChg>
        <pc:spChg chg="add">
          <ac:chgData name="Traver, John" userId="8648711d-ccb0-4291-8ae4-d6edd2a775c6" providerId="ADAL" clId="{A0871BE4-3DCB-457D-B0C0-1EAD0C34149C}" dt="2025-10-13T06:18:54.233" v="1552" actId="26606"/>
          <ac:spMkLst>
            <pc:docMk/>
            <pc:sldMk cId="2974724037" sldId="262"/>
            <ac:spMk id="15" creationId="{A0DE92DF-4769-4DE9-93FD-EE31271850CA}"/>
          </ac:spMkLst>
        </pc:spChg>
        <pc:picChg chg="add mod">
          <ac:chgData name="Traver, John" userId="8648711d-ccb0-4291-8ae4-d6edd2a775c6" providerId="ADAL" clId="{A0871BE4-3DCB-457D-B0C0-1EAD0C34149C}" dt="2025-10-13T06:23:00.202" v="1651" actId="1036"/>
          <ac:picMkLst>
            <pc:docMk/>
            <pc:sldMk cId="2974724037" sldId="262"/>
            <ac:picMk id="3" creationId="{39C32C3B-E505-3242-6C95-05F4B8398344}"/>
          </ac:picMkLst>
        </pc:picChg>
        <pc:picChg chg="mod ord">
          <ac:chgData name="Traver, John" userId="8648711d-ccb0-4291-8ae4-d6edd2a775c6" providerId="ADAL" clId="{A0871BE4-3DCB-457D-B0C0-1EAD0C34149C}" dt="2025-10-13T06:22:55.697" v="1628" actId="14100"/>
          <ac:picMkLst>
            <pc:docMk/>
            <pc:sldMk cId="2974724037" sldId="262"/>
            <ac:picMk id="8" creationId="{0DA11374-5285-ECFB-79A5-B09C5C351846}"/>
          </ac:picMkLst>
        </pc:picChg>
      </pc:sldChg>
      <pc:sldChg chg="addSp modSp mod">
        <pc:chgData name="Traver, John" userId="8648711d-ccb0-4291-8ae4-d6edd2a775c6" providerId="ADAL" clId="{A0871BE4-3DCB-457D-B0C0-1EAD0C34149C}" dt="2025-10-13T06:21:55.691" v="1623" actId="14100"/>
        <pc:sldMkLst>
          <pc:docMk/>
          <pc:sldMk cId="3278465392" sldId="263"/>
        </pc:sldMkLst>
        <pc:spChg chg="mod">
          <ac:chgData name="Traver, John" userId="8648711d-ccb0-4291-8ae4-d6edd2a775c6" providerId="ADAL" clId="{A0871BE4-3DCB-457D-B0C0-1EAD0C34149C}" dt="2025-10-13T06:12:20.579" v="1149" actId="20577"/>
          <ac:spMkLst>
            <pc:docMk/>
            <pc:sldMk cId="3278465392" sldId="263"/>
            <ac:spMk id="2" creationId="{924F1063-C29A-28CD-1915-EAD746584F20}"/>
          </ac:spMkLst>
        </pc:spChg>
        <pc:spChg chg="mod">
          <ac:chgData name="Traver, John" userId="8648711d-ccb0-4291-8ae4-d6edd2a775c6" providerId="ADAL" clId="{A0871BE4-3DCB-457D-B0C0-1EAD0C34149C}" dt="2025-10-13T06:21:55.691" v="1623" actId="14100"/>
          <ac:spMkLst>
            <pc:docMk/>
            <pc:sldMk cId="3278465392" sldId="263"/>
            <ac:spMk id="3" creationId="{0051C02A-5634-B92E-F254-B2DA40DDC65B}"/>
          </ac:spMkLst>
        </pc:spChg>
        <pc:picChg chg="add mod">
          <ac:chgData name="Traver, John" userId="8648711d-ccb0-4291-8ae4-d6edd2a775c6" providerId="ADAL" clId="{A0871BE4-3DCB-457D-B0C0-1EAD0C34149C}" dt="2025-10-13T06:21:47.104" v="1622" actId="167"/>
          <ac:picMkLst>
            <pc:docMk/>
            <pc:sldMk cId="3278465392" sldId="263"/>
            <ac:picMk id="1028" creationId="{E6A959C4-7D40-8546-51D0-5A1248856B3A}"/>
          </ac:picMkLst>
        </pc:picChg>
      </pc:sldChg>
      <pc:sldChg chg="addSp modSp new add del mod">
        <pc:chgData name="Traver, John" userId="8648711d-ccb0-4291-8ae4-d6edd2a775c6" providerId="ADAL" clId="{A0871BE4-3DCB-457D-B0C0-1EAD0C34149C}" dt="2025-10-13T06:23:59.677" v="1685" actId="20577"/>
        <pc:sldMkLst>
          <pc:docMk/>
          <pc:sldMk cId="4216187697" sldId="264"/>
        </pc:sldMkLst>
        <pc:spChg chg="mod">
          <ac:chgData name="Traver, John" userId="8648711d-ccb0-4291-8ae4-d6edd2a775c6" providerId="ADAL" clId="{A0871BE4-3DCB-457D-B0C0-1EAD0C34149C}" dt="2025-10-13T06:13:23.584" v="1206" actId="20577"/>
          <ac:spMkLst>
            <pc:docMk/>
            <pc:sldMk cId="4216187697" sldId="264"/>
            <ac:spMk id="2" creationId="{FFB9F90D-A424-7E64-E1DA-04E6776BFA9A}"/>
          </ac:spMkLst>
        </pc:spChg>
        <pc:spChg chg="mod">
          <ac:chgData name="Traver, John" userId="8648711d-ccb0-4291-8ae4-d6edd2a775c6" providerId="ADAL" clId="{A0871BE4-3DCB-457D-B0C0-1EAD0C34149C}" dt="2025-10-13T06:23:59.677" v="1685" actId="20577"/>
          <ac:spMkLst>
            <pc:docMk/>
            <pc:sldMk cId="4216187697" sldId="264"/>
            <ac:spMk id="3" creationId="{B04D05EE-6426-BC42-2466-B3FABC1273C4}"/>
          </ac:spMkLst>
        </pc:spChg>
        <pc:picChg chg="add mod">
          <ac:chgData name="Traver, John" userId="8648711d-ccb0-4291-8ae4-d6edd2a775c6" providerId="ADAL" clId="{A0871BE4-3DCB-457D-B0C0-1EAD0C34149C}" dt="2025-10-13T06:23:21.363" v="1669" actId="1038"/>
          <ac:picMkLst>
            <pc:docMk/>
            <pc:sldMk cId="4216187697" sldId="264"/>
            <ac:picMk id="4" creationId="{C2FABDBF-D025-85D8-C5A6-71AADD749021}"/>
          </ac:picMkLst>
        </pc:picChg>
      </pc:sldChg>
      <pc:sldChg chg="modSp mod">
        <pc:chgData name="Traver, John" userId="8648711d-ccb0-4291-8ae4-d6edd2a775c6" providerId="ADAL" clId="{A0871BE4-3DCB-457D-B0C0-1EAD0C34149C}" dt="2025-10-13T06:17:00.457" v="1515" actId="20577"/>
        <pc:sldMkLst>
          <pc:docMk/>
          <pc:sldMk cId="2811903245" sldId="265"/>
        </pc:sldMkLst>
        <pc:spChg chg="mod">
          <ac:chgData name="Traver, John" userId="8648711d-ccb0-4291-8ae4-d6edd2a775c6" providerId="ADAL" clId="{A0871BE4-3DCB-457D-B0C0-1EAD0C34149C}" dt="2025-10-13T06:17:00.457" v="1515" actId="20577"/>
          <ac:spMkLst>
            <pc:docMk/>
            <pc:sldMk cId="2811903245" sldId="265"/>
            <ac:spMk id="3" creationId="{551A8E53-6F32-D0D8-E2FF-40FCD85DAE83}"/>
          </ac:spMkLst>
        </pc:spChg>
        <pc:picChg chg="mod">
          <ac:chgData name="Traver, John" userId="8648711d-ccb0-4291-8ae4-d6edd2a775c6" providerId="ADAL" clId="{A0871BE4-3DCB-457D-B0C0-1EAD0C34149C}" dt="2025-10-13T05:54:01.546" v="325" actId="14100"/>
          <ac:picMkLst>
            <pc:docMk/>
            <pc:sldMk cId="2811903245" sldId="265"/>
            <ac:picMk id="7" creationId="{2C073EA8-3715-AC54-9357-FB67425BFCFE}"/>
          </ac:picMkLst>
        </pc:picChg>
      </pc:sldChg>
      <pc:sldChg chg="modSp mod">
        <pc:chgData name="Traver, John" userId="8648711d-ccb0-4291-8ae4-d6edd2a775c6" providerId="ADAL" clId="{A0871BE4-3DCB-457D-B0C0-1EAD0C34149C}" dt="2025-10-13T06:32:10.663" v="1985" actId="20577"/>
        <pc:sldMkLst>
          <pc:docMk/>
          <pc:sldMk cId="2793762526" sldId="266"/>
        </pc:sldMkLst>
        <pc:spChg chg="mod">
          <ac:chgData name="Traver, John" userId="8648711d-ccb0-4291-8ae4-d6edd2a775c6" providerId="ADAL" clId="{A0871BE4-3DCB-457D-B0C0-1EAD0C34149C}" dt="2025-10-13T06:31:40.734" v="1897" actId="20577"/>
          <ac:spMkLst>
            <pc:docMk/>
            <pc:sldMk cId="2793762526" sldId="266"/>
            <ac:spMk id="3" creationId="{5567C4D1-18CD-1204-3747-D18EDE06569B}"/>
          </ac:spMkLst>
        </pc:spChg>
        <pc:spChg chg="mod">
          <ac:chgData name="Traver, John" userId="8648711d-ccb0-4291-8ae4-d6edd2a775c6" providerId="ADAL" clId="{A0871BE4-3DCB-457D-B0C0-1EAD0C34149C}" dt="2025-10-13T06:32:10.663" v="1985" actId="20577"/>
          <ac:spMkLst>
            <pc:docMk/>
            <pc:sldMk cId="2793762526" sldId="266"/>
            <ac:spMk id="4" creationId="{1585A70A-B61E-97F2-A7E2-EBD50EE4DDA2}"/>
          </ac:spMkLst>
        </pc:spChg>
      </pc:sldChg>
      <pc:sldChg chg="addSp delSp modSp add mod">
        <pc:chgData name="Traver, John" userId="8648711d-ccb0-4291-8ae4-d6edd2a775c6" providerId="ADAL" clId="{A0871BE4-3DCB-457D-B0C0-1EAD0C34149C}" dt="2025-10-13T06:29:21.467" v="1871" actId="20577"/>
        <pc:sldMkLst>
          <pc:docMk/>
          <pc:sldMk cId="253541272" sldId="267"/>
        </pc:sldMkLst>
        <pc:spChg chg="mod">
          <ac:chgData name="Traver, John" userId="8648711d-ccb0-4291-8ae4-d6edd2a775c6" providerId="ADAL" clId="{A0871BE4-3DCB-457D-B0C0-1EAD0C34149C}" dt="2025-10-13T06:01:22.093" v="846" actId="20577"/>
          <ac:spMkLst>
            <pc:docMk/>
            <pc:sldMk cId="253541272" sldId="267"/>
            <ac:spMk id="2" creationId="{25187578-0408-B349-B94D-15FA21E5D1EA}"/>
          </ac:spMkLst>
        </pc:spChg>
        <pc:spChg chg="mod">
          <ac:chgData name="Traver, John" userId="8648711d-ccb0-4291-8ae4-d6edd2a775c6" providerId="ADAL" clId="{A0871BE4-3DCB-457D-B0C0-1EAD0C34149C}" dt="2025-10-13T06:29:21.467" v="1871" actId="20577"/>
          <ac:spMkLst>
            <pc:docMk/>
            <pc:sldMk cId="253541272" sldId="267"/>
            <ac:spMk id="3" creationId="{430564DC-C5FF-C004-CD23-6978F55D8E18}"/>
          </ac:spMkLst>
        </pc:spChg>
        <pc:spChg chg="add del mod">
          <ac:chgData name="Traver, John" userId="8648711d-ccb0-4291-8ae4-d6edd2a775c6" providerId="ADAL" clId="{A0871BE4-3DCB-457D-B0C0-1EAD0C34149C}" dt="2025-10-13T05:57:43.126" v="355"/>
          <ac:spMkLst>
            <pc:docMk/>
            <pc:sldMk cId="253541272" sldId="267"/>
            <ac:spMk id="5" creationId="{AE872590-3D12-0374-5CEF-9F2B7C2ABCDD}"/>
          </ac:spMkLst>
        </pc:spChg>
        <pc:spChg chg="add del mod">
          <ac:chgData name="Traver, John" userId="8648711d-ccb0-4291-8ae4-d6edd2a775c6" providerId="ADAL" clId="{A0871BE4-3DCB-457D-B0C0-1EAD0C34149C}" dt="2025-10-13T06:26:45.037" v="1795" actId="478"/>
          <ac:spMkLst>
            <pc:docMk/>
            <pc:sldMk cId="253541272" sldId="267"/>
            <ac:spMk id="6" creationId="{35E66D69-6A2B-E09B-2BB3-25A96C2DC051}"/>
          </ac:spMkLst>
        </pc:spChg>
        <pc:picChg chg="del">
          <ac:chgData name="Traver, John" userId="8648711d-ccb0-4291-8ae4-d6edd2a775c6" providerId="ADAL" clId="{A0871BE4-3DCB-457D-B0C0-1EAD0C34149C}" dt="2025-10-13T05:56:00.859" v="354" actId="478"/>
          <ac:picMkLst>
            <pc:docMk/>
            <pc:sldMk cId="253541272" sldId="267"/>
            <ac:picMk id="7" creationId="{80FF0F05-4094-F8A6-8645-A0B7C03982AE}"/>
          </ac:picMkLst>
        </pc:picChg>
        <pc:picChg chg="add mod">
          <ac:chgData name="Traver, John" userId="8648711d-ccb0-4291-8ae4-d6edd2a775c6" providerId="ADAL" clId="{A0871BE4-3DCB-457D-B0C0-1EAD0C34149C}" dt="2025-10-13T05:57:56.675" v="358" actId="14100"/>
          <ac:picMkLst>
            <pc:docMk/>
            <pc:sldMk cId="253541272" sldId="267"/>
            <ac:picMk id="2050" creationId="{3D36B64E-D7CB-ECA3-B0FD-C2A5BD147F29}"/>
          </ac:picMkLst>
        </pc:picChg>
      </pc:sldChg>
      <pc:sldChg chg="addSp delSp modSp new mod modClrScheme chgLayout">
        <pc:chgData name="Traver, John" userId="8648711d-ccb0-4291-8ae4-d6edd2a775c6" providerId="ADAL" clId="{A0871BE4-3DCB-457D-B0C0-1EAD0C34149C}" dt="2025-10-13T06:32:51.039" v="2038" actId="20577"/>
        <pc:sldMkLst>
          <pc:docMk/>
          <pc:sldMk cId="430537644" sldId="268"/>
        </pc:sldMkLst>
        <pc:spChg chg="del mod ord">
          <ac:chgData name="Traver, John" userId="8648711d-ccb0-4291-8ae4-d6edd2a775c6" providerId="ADAL" clId="{A0871BE4-3DCB-457D-B0C0-1EAD0C34149C}" dt="2025-10-13T06:11:44.010" v="1104" actId="700"/>
          <ac:spMkLst>
            <pc:docMk/>
            <pc:sldMk cId="430537644" sldId="268"/>
            <ac:spMk id="2" creationId="{55927EC5-B0B7-F1D0-060D-CBD224148FDC}"/>
          </ac:spMkLst>
        </pc:spChg>
        <pc:spChg chg="del mod ord">
          <ac:chgData name="Traver, John" userId="8648711d-ccb0-4291-8ae4-d6edd2a775c6" providerId="ADAL" clId="{A0871BE4-3DCB-457D-B0C0-1EAD0C34149C}" dt="2025-10-13T06:11:44.010" v="1104" actId="700"/>
          <ac:spMkLst>
            <pc:docMk/>
            <pc:sldMk cId="430537644" sldId="268"/>
            <ac:spMk id="3" creationId="{E6E4FB1F-515A-8AA0-ED6E-CA48A74C5ED6}"/>
          </ac:spMkLst>
        </pc:spChg>
        <pc:spChg chg="add mod ord">
          <ac:chgData name="Traver, John" userId="8648711d-ccb0-4291-8ae4-d6edd2a775c6" providerId="ADAL" clId="{A0871BE4-3DCB-457D-B0C0-1EAD0C34149C}" dt="2025-10-13T06:11:47.323" v="1113" actId="20577"/>
          <ac:spMkLst>
            <pc:docMk/>
            <pc:sldMk cId="430537644" sldId="268"/>
            <ac:spMk id="4" creationId="{E05CB830-26D5-AFE7-2723-009F69D5A470}"/>
          </ac:spMkLst>
        </pc:spChg>
        <pc:spChg chg="add mod ord">
          <ac:chgData name="Traver, John" userId="8648711d-ccb0-4291-8ae4-d6edd2a775c6" providerId="ADAL" clId="{A0871BE4-3DCB-457D-B0C0-1EAD0C34149C}" dt="2025-10-13T06:32:51.039" v="2038" actId="20577"/>
          <ac:spMkLst>
            <pc:docMk/>
            <pc:sldMk cId="430537644" sldId="268"/>
            <ac:spMk id="5" creationId="{67149732-F717-4EC6-C19D-84568830505E}"/>
          </ac:spMkLst>
        </pc:spChg>
      </pc:sldChg>
    </pc:docChg>
  </pc:docChgLst>
  <pc:docChgLst>
    <pc:chgData name="Traver, John" userId="8648711d-ccb0-4291-8ae4-d6edd2a775c6" providerId="ADAL" clId="{85BE79E9-2E14-4D0F-952B-D56E28B899FA}"/>
    <pc:docChg chg="custSel addSld delSld modSld sldOrd">
      <pc:chgData name="Traver, John" userId="8648711d-ccb0-4291-8ae4-d6edd2a775c6" providerId="ADAL" clId="{85BE79E9-2E14-4D0F-952B-D56E28B899FA}" dt="2025-10-13T05:48:39.467" v="1638" actId="20577"/>
      <pc:docMkLst>
        <pc:docMk/>
      </pc:docMkLst>
      <pc:sldChg chg="modSp del">
        <pc:chgData name="Traver, John" userId="8648711d-ccb0-4291-8ae4-d6edd2a775c6" providerId="ADAL" clId="{85BE79E9-2E14-4D0F-952B-D56E28B899FA}" dt="2025-10-13T03:19:10.335" v="67" actId="2696"/>
        <pc:sldMkLst>
          <pc:docMk/>
          <pc:sldMk cId="4108186661" sldId="258"/>
        </pc:sldMkLst>
        <pc:spChg chg="mod">
          <ac:chgData name="Traver, John" userId="8648711d-ccb0-4291-8ae4-d6edd2a775c6" providerId="ADAL" clId="{85BE79E9-2E14-4D0F-952B-D56E28B899FA}" dt="2025-10-13T03:18:53.018" v="61" actId="21"/>
          <ac:spMkLst>
            <pc:docMk/>
            <pc:sldMk cId="4108186661" sldId="258"/>
            <ac:spMk id="2" creationId="{55A56668-D100-E807-3B11-50B525F500E5}"/>
          </ac:spMkLst>
        </pc:spChg>
      </pc:sldChg>
      <pc:sldChg chg="addSp delSp modSp mod modClrScheme chgLayout">
        <pc:chgData name="Traver, John" userId="8648711d-ccb0-4291-8ae4-d6edd2a775c6" providerId="ADAL" clId="{85BE79E9-2E14-4D0F-952B-D56E28B899FA}" dt="2025-10-13T05:41:05.767" v="1551" actId="20577"/>
        <pc:sldMkLst>
          <pc:docMk/>
          <pc:sldMk cId="3411066249" sldId="259"/>
        </pc:sldMkLst>
        <pc:spChg chg="mod ord">
          <ac:chgData name="Traver, John" userId="8648711d-ccb0-4291-8ae4-d6edd2a775c6" providerId="ADAL" clId="{85BE79E9-2E14-4D0F-952B-D56E28B899FA}" dt="2025-10-13T05:26:24.540" v="290" actId="700"/>
          <ac:spMkLst>
            <pc:docMk/>
            <pc:sldMk cId="3411066249" sldId="259"/>
            <ac:spMk id="2" creationId="{71007628-4E5E-E1A5-6349-9EC1B776B313}"/>
          </ac:spMkLst>
        </pc:spChg>
        <pc:spChg chg="mod ord">
          <ac:chgData name="Traver, John" userId="8648711d-ccb0-4291-8ae4-d6edd2a775c6" providerId="ADAL" clId="{85BE79E9-2E14-4D0F-952B-D56E28B899FA}" dt="2025-10-13T05:41:05.767" v="1551" actId="20577"/>
          <ac:spMkLst>
            <pc:docMk/>
            <pc:sldMk cId="3411066249" sldId="259"/>
            <ac:spMk id="3" creationId="{C6F14760-6C61-13A6-2F50-0892FE51A33A}"/>
          </ac:spMkLst>
        </pc:spChg>
        <pc:spChg chg="add del mod ord">
          <ac:chgData name="Traver, John" userId="8648711d-ccb0-4291-8ae4-d6edd2a775c6" providerId="ADAL" clId="{85BE79E9-2E14-4D0F-952B-D56E28B899FA}" dt="2025-10-13T03:19:43.554" v="69" actId="22"/>
          <ac:spMkLst>
            <pc:docMk/>
            <pc:sldMk cId="3411066249" sldId="259"/>
            <ac:spMk id="4" creationId="{10D9121D-27B3-4FF1-617E-90389ADDA678}"/>
          </ac:spMkLst>
        </pc:spChg>
        <pc:spChg chg="add del mod">
          <ac:chgData name="Traver, John" userId="8648711d-ccb0-4291-8ae4-d6edd2a775c6" providerId="ADAL" clId="{85BE79E9-2E14-4D0F-952B-D56E28B899FA}" dt="2025-10-13T05:26:24.540" v="290" actId="700"/>
          <ac:spMkLst>
            <pc:docMk/>
            <pc:sldMk cId="3411066249" sldId="259"/>
            <ac:spMk id="8" creationId="{B8404811-711B-4B33-1130-FFD197539D68}"/>
          </ac:spMkLst>
        </pc:spChg>
        <pc:picChg chg="add del mod">
          <ac:chgData name="Traver, John" userId="8648711d-ccb0-4291-8ae4-d6edd2a775c6" providerId="ADAL" clId="{85BE79E9-2E14-4D0F-952B-D56E28B899FA}" dt="2025-10-13T03:19:58.521" v="74" actId="478"/>
          <ac:picMkLst>
            <pc:docMk/>
            <pc:sldMk cId="3411066249" sldId="259"/>
            <ac:picMk id="6" creationId="{ED0138EC-C51A-8313-9355-0125FFD6159C}"/>
          </ac:picMkLst>
        </pc:picChg>
      </pc:sldChg>
      <pc:sldChg chg="addSp delSp modSp mod modClrScheme chgLayout">
        <pc:chgData name="Traver, John" userId="8648711d-ccb0-4291-8ae4-d6edd2a775c6" providerId="ADAL" clId="{85BE79E9-2E14-4D0F-952B-D56E28B899FA}" dt="2025-10-13T05:41:45.767" v="1622" actId="20577"/>
        <pc:sldMkLst>
          <pc:docMk/>
          <pc:sldMk cId="821043373" sldId="262"/>
        </pc:sldMkLst>
        <pc:spChg chg="mod ord">
          <ac:chgData name="Traver, John" userId="8648711d-ccb0-4291-8ae4-d6edd2a775c6" providerId="ADAL" clId="{85BE79E9-2E14-4D0F-952B-D56E28B899FA}" dt="2025-10-13T03:19:06.365" v="66" actId="20577"/>
          <ac:spMkLst>
            <pc:docMk/>
            <pc:sldMk cId="821043373" sldId="262"/>
            <ac:spMk id="2" creationId="{B848EB4D-F51A-B8FC-E2F6-1A567F83064F}"/>
          </ac:spMkLst>
        </pc:spChg>
        <pc:spChg chg="add del mod ord">
          <ac:chgData name="Traver, John" userId="8648711d-ccb0-4291-8ae4-d6edd2a775c6" providerId="ADAL" clId="{85BE79E9-2E14-4D0F-952B-D56E28B899FA}" dt="2025-10-13T03:18:12.090" v="41" actId="22"/>
          <ac:spMkLst>
            <pc:docMk/>
            <pc:sldMk cId="821043373" sldId="262"/>
            <ac:spMk id="3" creationId="{FCF9352D-E651-F1D9-2FCB-36A3BC289A9A}"/>
          </ac:spMkLst>
        </pc:spChg>
        <pc:spChg chg="mod ord">
          <ac:chgData name="Traver, John" userId="8648711d-ccb0-4291-8ae4-d6edd2a775c6" providerId="ADAL" clId="{85BE79E9-2E14-4D0F-952B-D56E28B899FA}" dt="2025-10-13T05:41:45.767" v="1622" actId="20577"/>
          <ac:spMkLst>
            <pc:docMk/>
            <pc:sldMk cId="821043373" sldId="262"/>
            <ac:spMk id="4" creationId="{B07FAE3E-B9A7-0883-3238-8F8B8E85F16E}"/>
          </ac:spMkLst>
        </pc:spChg>
        <pc:spChg chg="del">
          <ac:chgData name="Traver, John" userId="8648711d-ccb0-4291-8ae4-d6edd2a775c6" providerId="ADAL" clId="{85BE79E9-2E14-4D0F-952B-D56E28B899FA}" dt="2025-10-13T03:14:56.686" v="39" actId="700"/>
          <ac:spMkLst>
            <pc:docMk/>
            <pc:sldMk cId="821043373" sldId="262"/>
            <ac:spMk id="6" creationId="{8787089C-F591-4B67-AA99-A3BF5AC94C5B}"/>
          </ac:spMkLst>
        </pc:spChg>
        <pc:picChg chg="add mod">
          <ac:chgData name="Traver, John" userId="8648711d-ccb0-4291-8ae4-d6edd2a775c6" providerId="ADAL" clId="{85BE79E9-2E14-4D0F-952B-D56E28B899FA}" dt="2025-10-13T05:19:36.218" v="75" actId="1076"/>
          <ac:picMkLst>
            <pc:docMk/>
            <pc:sldMk cId="821043373" sldId="262"/>
            <ac:picMk id="8" creationId="{0DA11374-5285-ECFB-79A5-B09C5C351846}"/>
          </ac:picMkLst>
        </pc:picChg>
      </pc:sldChg>
      <pc:sldChg chg="modSp">
        <pc:chgData name="Traver, John" userId="8648711d-ccb0-4291-8ae4-d6edd2a775c6" providerId="ADAL" clId="{85BE79E9-2E14-4D0F-952B-D56E28B899FA}" dt="2025-10-13T05:40:48.209" v="1537" actId="20577"/>
        <pc:sldMkLst>
          <pc:docMk/>
          <pc:sldMk cId="4216187697" sldId="264"/>
        </pc:sldMkLst>
        <pc:spChg chg="mod">
          <ac:chgData name="Traver, John" userId="8648711d-ccb0-4291-8ae4-d6edd2a775c6" providerId="ADAL" clId="{85BE79E9-2E14-4D0F-952B-D56E28B899FA}" dt="2025-10-13T05:40:48.209" v="1537" actId="20577"/>
          <ac:spMkLst>
            <pc:docMk/>
            <pc:sldMk cId="4216187697" sldId="264"/>
            <ac:spMk id="3" creationId="{B04D05EE-6426-BC42-2466-B3FABC1273C4}"/>
          </ac:spMkLst>
        </pc:spChg>
      </pc:sldChg>
      <pc:sldChg chg="addSp delSp modSp new add del">
        <pc:chgData name="Traver, John" userId="8648711d-ccb0-4291-8ae4-d6edd2a775c6" providerId="ADAL" clId="{85BE79E9-2E14-4D0F-952B-D56E28B899FA}" dt="2025-10-13T05:48:39.467" v="1638" actId="20577"/>
        <pc:sldMkLst>
          <pc:docMk/>
          <pc:sldMk cId="2811903245" sldId="265"/>
        </pc:sldMkLst>
        <pc:spChg chg="mod">
          <ac:chgData name="Traver, John" userId="8648711d-ccb0-4291-8ae4-d6edd2a775c6" providerId="ADAL" clId="{85BE79E9-2E14-4D0F-952B-D56E28B899FA}" dt="2025-10-13T05:22:43.356" v="287" actId="20577"/>
          <ac:spMkLst>
            <pc:docMk/>
            <pc:sldMk cId="2811903245" sldId="265"/>
            <ac:spMk id="2" creationId="{25F55B66-F32F-C154-5156-322A92F33613}"/>
          </ac:spMkLst>
        </pc:spChg>
        <pc:spChg chg="mod">
          <ac:chgData name="Traver, John" userId="8648711d-ccb0-4291-8ae4-d6edd2a775c6" providerId="ADAL" clId="{85BE79E9-2E14-4D0F-952B-D56E28B899FA}" dt="2025-10-13T05:48:39.467" v="1638" actId="20577"/>
          <ac:spMkLst>
            <pc:docMk/>
            <pc:sldMk cId="2811903245" sldId="265"/>
            <ac:spMk id="3" creationId="{551A8E53-6F32-D0D8-E2FF-40FCD85DAE83}"/>
          </ac:spMkLst>
        </pc:spChg>
        <pc:spChg chg="del">
          <ac:chgData name="Traver, John" userId="8648711d-ccb0-4291-8ae4-d6edd2a775c6" providerId="ADAL" clId="{85BE79E9-2E14-4D0F-952B-D56E28B899FA}" dt="2025-10-13T05:21:33.391" v="77" actId="22"/>
          <ac:spMkLst>
            <pc:docMk/>
            <pc:sldMk cId="2811903245" sldId="265"/>
            <ac:spMk id="4" creationId="{6FACCF15-48EE-815E-02C7-B039E3E18A2F}"/>
          </ac:spMkLst>
        </pc:spChg>
        <pc:picChg chg="add mod">
          <ac:chgData name="Traver, John" userId="8648711d-ccb0-4291-8ae4-d6edd2a775c6" providerId="ADAL" clId="{85BE79E9-2E14-4D0F-952B-D56E28B899FA}" dt="2025-10-13T05:21:33.391" v="77" actId="22"/>
          <ac:picMkLst>
            <pc:docMk/>
            <pc:sldMk cId="2811903245" sldId="265"/>
            <ac:picMk id="7" creationId="{2C073EA8-3715-AC54-9357-FB67425BFCFE}"/>
          </ac:picMkLst>
        </pc:picChg>
      </pc:sldChg>
      <pc:sldChg chg="addSp modSp new ord">
        <pc:chgData name="Traver, John" userId="8648711d-ccb0-4291-8ae4-d6edd2a775c6" providerId="ADAL" clId="{85BE79E9-2E14-4D0F-952B-D56E28B899FA}" dt="2025-10-13T05:38:51.115" v="1237" actId="20577"/>
        <pc:sldMkLst>
          <pc:docMk/>
          <pc:sldMk cId="2793762526" sldId="266"/>
        </pc:sldMkLst>
        <pc:spChg chg="mod">
          <ac:chgData name="Traver, John" userId="8648711d-ccb0-4291-8ae4-d6edd2a775c6" providerId="ADAL" clId="{85BE79E9-2E14-4D0F-952B-D56E28B899FA}" dt="2025-10-13T05:32:22.176" v="417" actId="20577"/>
          <ac:spMkLst>
            <pc:docMk/>
            <pc:sldMk cId="2793762526" sldId="266"/>
            <ac:spMk id="2" creationId="{D145E3C1-FE28-5DA8-B36B-027DF3CCF745}"/>
          </ac:spMkLst>
        </pc:spChg>
        <pc:spChg chg="mod">
          <ac:chgData name="Traver, John" userId="8648711d-ccb0-4291-8ae4-d6edd2a775c6" providerId="ADAL" clId="{85BE79E9-2E14-4D0F-952B-D56E28B899FA}" dt="2025-10-13T05:38:51.115" v="1237" actId="20577"/>
          <ac:spMkLst>
            <pc:docMk/>
            <pc:sldMk cId="2793762526" sldId="266"/>
            <ac:spMk id="3" creationId="{5567C4D1-18CD-1204-3747-D18EDE06569B}"/>
          </ac:spMkLst>
        </pc:spChg>
        <pc:spChg chg="add mod">
          <ac:chgData name="Traver, John" userId="8648711d-ccb0-4291-8ae4-d6edd2a775c6" providerId="ADAL" clId="{85BE79E9-2E14-4D0F-952B-D56E28B899FA}" dt="2025-10-13T05:38:39.725" v="1235" actId="255"/>
          <ac:spMkLst>
            <pc:docMk/>
            <pc:sldMk cId="2793762526" sldId="266"/>
            <ac:spMk id="4" creationId="{1585A70A-B61E-97F2-A7E2-EBD50EE4DD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7A8A-D797-E1D0-188F-3523592C6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18CEC-80E3-C655-028B-C2B1734C6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C170-B412-363C-BAA2-27741EBF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E7E7-947D-525C-A5BA-695B2721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FA65-56B4-0728-2709-F282443E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E19A-E833-6591-A03A-D301838B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FECDE-D010-8C9E-0B41-0A20DE3E3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AE837-EF93-2AD2-9887-40525A4C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8EBC-7481-AFFE-A2D6-2D41BD32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65531-E0C9-0F48-0E5B-1DE05569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6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21407-7A65-F4C6-26B6-24BCB2D63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382F6-8F95-EFBE-7F2A-90717A994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A44DF-C02A-6201-96E0-4B901B42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50AD1-5E88-0E35-183B-3C3979E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31375-591F-DB76-CC8B-60A67342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815E-3BFD-A568-8B9D-83EEC13D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915D-7632-F66B-0925-EDFE5119E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36D92-3B92-5A37-AE6E-A4BC7501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FF58-D788-67E7-E178-5C1FB1D1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A23B4-1D2A-6466-BF9D-A85E35F5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7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84A0-C45D-6736-2CBB-E2B40039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CA274-4FCF-1C00-B12F-948468420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3AD04-E5A6-9D82-25B5-5E999434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9771-B1D5-8A1A-3CD4-4542467A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CD9-EF68-88D7-4FE5-D6BA6B8A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0820-5455-35F4-D48A-FBDFFBFB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7B6D1-9948-69A3-9393-8EFECC916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89C02-E06A-6AD4-923E-703E13949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C89D0-625D-3454-24F5-A768C7A0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D3D9B-50BB-7EF4-A069-B7B301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8181D-CF63-82E9-C149-C582F08B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1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552E-2616-7350-8913-C0523989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1F1CD-B4BA-9AB0-8FDF-A82BA8E05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407A4-FE24-8F16-0C37-B46B4384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DD6D2-6547-7FF4-81EE-DA4AAD117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F8A89-515E-C96B-F738-8DE8B4FE1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F7F43-2E25-3BE1-4841-B9AED5B1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0BEFC-FC7D-AD8D-2F93-1F4F2D25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92534-5A74-AE24-320C-B146E06D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9107-1C4F-B8BC-78B0-A6FC10C0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E3401-DEC0-F072-2292-E1862D68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A3FAC-5818-B520-0FD4-DA2931F8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54812-25A2-886F-AE03-FEA9E377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4E901-B9B0-2178-F5B8-078E727F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81120-B523-2DE3-88AF-D9ACF963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0136E-8190-BB67-6F0B-9379DE90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12FA-89CD-0BAB-E244-A7590C06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5224-4F4B-3697-280E-58E9E1A0F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90B21-B146-F3C8-3888-0F9D7665E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60BD4-4332-3876-74FB-E6EC48DD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E0FF0-AFFB-6FA8-AAA3-EEF71F9F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EE590-EE81-4801-4952-5EA97D37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2439-E47A-FD3B-B830-DA5CE05F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0B874-F2ED-75C0-6C30-71CABFC24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D0E71-0C62-79E1-61D4-DA6786F1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A13DA-DE89-ACD4-DDEC-8749232F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18E42-CB82-21D7-298A-5E6248D7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83151-6AA8-2E99-B060-F8BFFEAF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623C7-75B9-DD08-9192-CEC360E5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9FAD9-B955-4F3D-14E0-4A7EC88B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AAD1-457E-1449-C304-EEE756A7A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308214-2A83-3A42-911A-B5F85EDB5C4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BECAA-FA8C-489C-9B3C-DA2BA3FA2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5191-12B7-45EB-F87F-C40A976B4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CAF8F-BDA9-BB45-A5D9-F35A186C3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C2CEA-8E7E-0520-94E2-89227DE6285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447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[Public]</a:t>
            </a:r>
          </a:p>
        </p:txBody>
      </p:sp>
    </p:spTree>
    <p:extLst>
      <p:ext uri="{BB962C8B-B14F-4D97-AF65-F5344CB8AC3E}">
        <p14:creationId xmlns:p14="http://schemas.microsoft.com/office/powerpoint/2010/main" val="393024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chipsalliance/Caliptra/blob/main/doc/Caliptra.md#fuse-requirement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39C0-9FE7-9516-A592-5DFCAA1CB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Caliptra and FIPS 140-3 CMVP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F1893-2456-3984-2FF2-54CAC56E7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Oct 2025 Update</a:t>
            </a:r>
          </a:p>
        </p:txBody>
      </p:sp>
    </p:spTree>
    <p:extLst>
      <p:ext uri="{BB962C8B-B14F-4D97-AF65-F5344CB8AC3E}">
        <p14:creationId xmlns:p14="http://schemas.microsoft.com/office/powerpoint/2010/main" val="148183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5CB830-26D5-AFE7-2723-009F69D5A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149732-F717-4EC6-C19D-8456883050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Please submit issues/concerns to Caliptra Repo</a:t>
            </a:r>
          </a:p>
        </p:txBody>
      </p:sp>
    </p:spTree>
    <p:extLst>
      <p:ext uri="{BB962C8B-B14F-4D97-AF65-F5344CB8AC3E}">
        <p14:creationId xmlns:p14="http://schemas.microsoft.com/office/powerpoint/2010/main" val="43053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02C7-929D-76E2-99F6-7AEBCE178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4F97A-2A8E-51D3-8BA3-9401EED5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Caliptra CMVP Strategies</a:t>
            </a:r>
          </a:p>
          <a:p>
            <a:r>
              <a:rPr lang="en-US"/>
              <a:t>Caliptra 1.X CMVP</a:t>
            </a:r>
          </a:p>
          <a:p>
            <a:r>
              <a:rPr lang="en-US"/>
              <a:t>Caliptra 2.X CMVP</a:t>
            </a:r>
          </a:p>
          <a:p>
            <a:r>
              <a:rPr lang="en-US"/>
              <a:t>Caliptra 2.X Sub-System CMVP</a:t>
            </a:r>
          </a:p>
          <a:p>
            <a:r>
              <a:rPr lang="en-US"/>
              <a:t>Higher-Level FIPS Certifications</a:t>
            </a:r>
          </a:p>
          <a:p>
            <a:r>
              <a:rPr lang="en-US"/>
              <a:t>Questions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0E0230C-6458-7BF2-F502-F53EB70E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535" y="1690688"/>
            <a:ext cx="5572760" cy="41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6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7628-4E5E-E1A5-6349-9EC1B776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Strategies for Caliptra CMVP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14760-6C61-13A6-2F50-0892FE51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0485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Caliptra CMVP Only</a:t>
            </a:r>
          </a:p>
          <a:p>
            <a:pPr lvl="1"/>
            <a:r>
              <a:rPr lang="en-US"/>
              <a:t>Best when Caliptra is the only Crypto in the SOC</a:t>
            </a:r>
          </a:p>
          <a:p>
            <a:pPr lvl="1"/>
            <a:r>
              <a:rPr lang="en-US"/>
              <a:t>Hardware-</a:t>
            </a:r>
            <a:r>
              <a:rPr lang="en-US" err="1"/>
              <a:t>Subchip</a:t>
            </a:r>
            <a:r>
              <a:rPr lang="en-US"/>
              <a:t> Module</a:t>
            </a:r>
          </a:p>
          <a:p>
            <a:r>
              <a:rPr lang="en-US"/>
              <a:t>Caliptra and SOC ROT CMVP</a:t>
            </a:r>
          </a:p>
          <a:p>
            <a:pPr lvl="1"/>
            <a:r>
              <a:rPr lang="en-US"/>
              <a:t>Best when SOC Mgr has a simple interface or more crypto needs to be added to CMVP</a:t>
            </a:r>
          </a:p>
          <a:p>
            <a:pPr lvl="1"/>
            <a:r>
              <a:rPr lang="en-US"/>
              <a:t>Hardware-</a:t>
            </a:r>
            <a:r>
              <a:rPr lang="en-US" err="1"/>
              <a:t>Subchip</a:t>
            </a:r>
            <a:r>
              <a:rPr lang="en-US"/>
              <a:t> Module</a:t>
            </a:r>
          </a:p>
          <a:p>
            <a:r>
              <a:rPr lang="en-US"/>
              <a:t>Product CMVP Certification</a:t>
            </a:r>
          </a:p>
          <a:p>
            <a:pPr lvl="1"/>
            <a:r>
              <a:rPr lang="en-US"/>
              <a:t>Best when product interfaces are simple (entire PCIe Card)</a:t>
            </a:r>
          </a:p>
          <a:p>
            <a:pPr lvl="1"/>
            <a:r>
              <a:rPr lang="en-US"/>
              <a:t>Multiple Chip</a:t>
            </a:r>
          </a:p>
          <a:p>
            <a:pPr lvl="1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8E3525-10C8-D58C-F7E2-38CA391C8E35}"/>
              </a:ext>
            </a:extLst>
          </p:cNvPr>
          <p:cNvCxnSpPr>
            <a:cxnSpLocks/>
          </p:cNvCxnSpPr>
          <p:nvPr/>
        </p:nvCxnSpPr>
        <p:spPr>
          <a:xfrm>
            <a:off x="9265297" y="1825625"/>
            <a:ext cx="0" cy="4267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F6C3AB-52FC-DC01-EAFB-442114FB86BA}"/>
              </a:ext>
            </a:extLst>
          </p:cNvPr>
          <p:cNvSpPr txBox="1"/>
          <p:nvPr/>
        </p:nvSpPr>
        <p:spPr>
          <a:xfrm rot="5400000">
            <a:off x="7453595" y="3728401"/>
            <a:ext cx="426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Increasing Module Complexity</a:t>
            </a:r>
          </a:p>
        </p:txBody>
      </p:sp>
    </p:spTree>
    <p:extLst>
      <p:ext uri="{BB962C8B-B14F-4D97-AF65-F5344CB8AC3E}">
        <p14:creationId xmlns:p14="http://schemas.microsoft.com/office/powerpoint/2010/main" val="34110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5B66-F32F-C154-5156-322A92F3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Smallest Module Boundary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8E53-6F32-D0D8-E2FF-40FCD85DAE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Caliptra IP and Caliptra Wrapper within the sub-chip boundary</a:t>
            </a:r>
          </a:p>
          <a:p>
            <a:r>
              <a:rPr lang="en-US" sz="2000"/>
              <a:t>Fuses need to be </a:t>
            </a:r>
            <a:r>
              <a:rPr lang="en-US" sz="2000" err="1"/>
              <a:t>zeroizable</a:t>
            </a:r>
            <a:endParaRPr lang="en-US" sz="2000"/>
          </a:p>
          <a:p>
            <a:r>
              <a:rPr lang="en-US" sz="2000">
                <a:hlinkClick r:id="rId2"/>
              </a:rPr>
              <a:t>Fuses and RAM need to be isolated</a:t>
            </a:r>
            <a:endParaRPr lang="en-US" sz="3200">
              <a:effectLst/>
            </a:endParaRPr>
          </a:p>
          <a:p>
            <a:pPr rtl="0" eaLnBrk="1" latinLnBrk="0" hangingPunct="1"/>
            <a:r>
              <a:rPr lang="en-US" sz="2000" kern="1200">
                <a:solidFill>
                  <a:srgbClr val="000000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Example Security Policy Provided by Caliptra WG based on this module definition</a:t>
            </a:r>
            <a:endParaRPr lang="en-US" sz="3200">
              <a:effectLst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073EA8-3715-AC54-9357-FB67425BF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758139"/>
            <a:ext cx="5572760" cy="41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2742F-4A09-8722-D7AC-415D6BA6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7578-0408-B349-B94D-15FA21E5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and SOC ROT Module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64DC-C5FF-C004-CD23-6978F55D8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81601" cy="4351338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000000"/>
                </a:solidFill>
                <a:latin typeface="Aptos" panose="020B0004020202020204" pitchFamily="34" charset="0"/>
              </a:rPr>
              <a:t>Caliptra interfaces are managed by the ROT</a:t>
            </a:r>
          </a:p>
          <a:p>
            <a:r>
              <a:rPr lang="en-US" sz="1800">
                <a:solidFill>
                  <a:srgbClr val="000000"/>
                </a:solidFill>
                <a:latin typeface="Aptos" panose="020B0004020202020204" pitchFamily="34" charset="0"/>
              </a:rPr>
              <a:t>Caliptra Errors/Self-test are managed by the ROT</a:t>
            </a:r>
          </a:p>
          <a:p>
            <a:r>
              <a:rPr lang="en-US" sz="1800">
                <a:solidFill>
                  <a:srgbClr val="000000"/>
                </a:solidFill>
                <a:latin typeface="Aptos" panose="020B0004020202020204" pitchFamily="34" charset="0"/>
              </a:rPr>
              <a:t>Authentication can be provided by ROT</a:t>
            </a:r>
          </a:p>
          <a:p>
            <a:r>
              <a:rPr lang="en-US" sz="1800">
                <a:solidFill>
                  <a:srgbClr val="000000"/>
                </a:solidFill>
                <a:latin typeface="Aptos" panose="020B0004020202020204" pitchFamily="34" charset="0"/>
              </a:rPr>
              <a:t>Higher levels can be achieved depending on FW in the ROT (interface definitions)</a:t>
            </a:r>
          </a:p>
          <a:p>
            <a:r>
              <a:rPr lang="en-US" sz="1800">
                <a:solidFill>
                  <a:srgbClr val="000000"/>
                </a:solidFill>
                <a:latin typeface="Aptos" panose="020B0004020202020204" pitchFamily="34" charset="0"/>
              </a:rPr>
              <a:t>Work with your lab to define this boundary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D36B64E-D7CB-ECA3-B0FD-C2A5BD147F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7614"/>
            <a:ext cx="5674360" cy="38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4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8EB4D-F51A-B8FC-E2F6-1A567F83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Caliptra 1.X CMVP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FAE3E-B9A7-0883-3238-8F8B8E85F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824" y="2245361"/>
            <a:ext cx="5253936" cy="39316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Targeted 140-3 Level 1 </a:t>
            </a:r>
          </a:p>
          <a:p>
            <a:r>
              <a:rPr lang="en-US" sz="1800"/>
              <a:t>Have your lab be part of the process from the beginning</a:t>
            </a:r>
          </a:p>
          <a:p>
            <a:r>
              <a:rPr lang="en-US" sz="1800"/>
              <a:t>Decisions in your Caliptra Wrapper will affect your CMVP</a:t>
            </a:r>
          </a:p>
          <a:p>
            <a:r>
              <a:rPr lang="en-US" sz="1800"/>
              <a:t>Caliptra 1.X DICE Submitted to NIST Crypto Tech Group</a:t>
            </a:r>
          </a:p>
          <a:p>
            <a:r>
              <a:rPr lang="en-US" sz="1800"/>
              <a:t>Caliptra 1.X CAVP is ready</a:t>
            </a:r>
          </a:p>
          <a:p>
            <a:pPr lvl="1"/>
            <a:r>
              <a:rPr lang="en-US" sz="1800"/>
              <a:t>CAVP Certificates (could be used for CMVP)</a:t>
            </a:r>
          </a:p>
          <a:p>
            <a:r>
              <a:rPr lang="en-US" sz="1800"/>
              <a:t>Functional Test Suite is Ready</a:t>
            </a:r>
          </a:p>
          <a:p>
            <a:r>
              <a:rPr lang="en-US" sz="1800"/>
              <a:t>ESV not required</a:t>
            </a:r>
          </a:p>
          <a:p>
            <a:endParaRPr lang="en-US" sz="180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9C32C3B-E505-3242-6C95-05F4B839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914" y="81280"/>
            <a:ext cx="4307030" cy="324104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A11374-5285-ECFB-79A5-B09C5C3518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8944" y="3453306"/>
            <a:ext cx="3658815" cy="32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6A959C4-7D40-8546-51D0-5A124885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60" y="2196650"/>
            <a:ext cx="7247890" cy="42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F1063-C29A-28CD-1915-EAD74658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2.X CMVP – What to expect from 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1C02A-5634-B92E-F254-B2DA40DD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468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Updated Security Policy Template for Caliptra 2.X in progress</a:t>
            </a:r>
          </a:p>
          <a:p>
            <a:r>
              <a:rPr lang="en-US"/>
              <a:t>CAVP for new algorithms coming</a:t>
            </a:r>
          </a:p>
          <a:p>
            <a:pPr lvl="1"/>
            <a:r>
              <a:rPr lang="en-US"/>
              <a:t>AES</a:t>
            </a:r>
          </a:p>
          <a:p>
            <a:pPr lvl="1"/>
            <a:r>
              <a:rPr lang="en-US"/>
              <a:t>ML-DSA/ML-KEM</a:t>
            </a:r>
          </a:p>
          <a:p>
            <a:r>
              <a:rPr lang="en-US"/>
              <a:t>Updated Functional Tests</a:t>
            </a:r>
          </a:p>
          <a:p>
            <a:r>
              <a:rPr lang="en-US"/>
              <a:t>Submit any concerns/questions within the Caliptra Repo</a:t>
            </a:r>
          </a:p>
        </p:txBody>
      </p:sp>
    </p:spTree>
    <p:extLst>
      <p:ext uri="{BB962C8B-B14F-4D97-AF65-F5344CB8AC3E}">
        <p14:creationId xmlns:p14="http://schemas.microsoft.com/office/powerpoint/2010/main" val="327846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2FABDBF-D025-85D8-C5A6-71AADD74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20" y="2257614"/>
            <a:ext cx="5674360" cy="38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9F90D-A424-7E64-E1DA-04E6776B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Caliptra 2.X Sub-System CMVP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D05EE-6426-BC42-2466-B3FABC127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8200" cy="4351338"/>
          </a:xfrm>
        </p:spPr>
        <p:txBody>
          <a:bodyPr/>
          <a:lstStyle/>
          <a:p>
            <a:r>
              <a:rPr lang="en-US"/>
              <a:t>Review of Caliptra Sub-System in progress to ensure certifiability</a:t>
            </a:r>
          </a:p>
          <a:p>
            <a:r>
              <a:rPr lang="en-US"/>
              <a:t>Caliptra WG can only look at this from the smallest module strategy</a:t>
            </a:r>
          </a:p>
          <a:p>
            <a:r>
              <a:rPr lang="en-US"/>
              <a:t>ETA 12/30/25 for more details on certifiability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E3C1-FE28-5DA8-B36B-027DF3CC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Higher-Level FIPS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C4D1-18CD-1204-3747-D18EDE06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We are working with CMUF to help define a path to achieve Level 3</a:t>
            </a:r>
          </a:p>
          <a:p>
            <a:pPr lvl="1"/>
            <a:r>
              <a:rPr lang="en-US"/>
              <a:t>Level 3 typically requires encryption of all data entering/leaving the module</a:t>
            </a:r>
          </a:p>
          <a:p>
            <a:pPr lvl="1"/>
            <a:r>
              <a:rPr lang="en-US"/>
              <a:t>Level 3 CMVP Identity Based Authentication is difficult in sub-chip</a:t>
            </a:r>
          </a:p>
          <a:p>
            <a:pPr lvl="1"/>
            <a:r>
              <a:rPr lang="en-US"/>
              <a:t>Plain-Text Trusted Path Definition in progress</a:t>
            </a:r>
          </a:p>
          <a:p>
            <a:r>
              <a:rPr lang="en-US"/>
              <a:t>Higher Levels require work outside Caliptra</a:t>
            </a:r>
          </a:p>
          <a:p>
            <a:pPr lvl="1"/>
            <a:r>
              <a:rPr lang="en-US"/>
              <a:t>Environmental Monitoring</a:t>
            </a:r>
          </a:p>
          <a:p>
            <a:pPr lvl="1"/>
            <a:r>
              <a:rPr lang="en-US"/>
              <a:t>Physical Tamper Evidence</a:t>
            </a:r>
          </a:p>
          <a:p>
            <a:pPr lvl="1"/>
            <a:r>
              <a:rPr lang="en-US"/>
              <a:t>Authentication</a:t>
            </a:r>
          </a:p>
          <a:p>
            <a:r>
              <a:rPr lang="en-US"/>
              <a:t>Caliptra is working towards level 3 readiness</a:t>
            </a:r>
          </a:p>
          <a:p>
            <a:pPr lvl="1"/>
            <a:r>
              <a:rPr lang="en-US"/>
              <a:t>Periodic Self Tests</a:t>
            </a:r>
          </a:p>
          <a:p>
            <a:pPr lvl="1"/>
            <a:r>
              <a:rPr lang="en-US"/>
              <a:t>MCU/User Signature-based Authentication</a:t>
            </a:r>
          </a:p>
          <a:p>
            <a:pPr lvl="1"/>
            <a:r>
              <a:rPr lang="en-US"/>
              <a:t>Measurement Manifest Authentication</a:t>
            </a:r>
          </a:p>
          <a:p>
            <a:pPr lvl="1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5A70A-B61E-97F2-A7E2-EBD50EE4DDA2}"/>
              </a:ext>
            </a:extLst>
          </p:cNvPr>
          <p:cNvSpPr/>
          <p:nvPr/>
        </p:nvSpPr>
        <p:spPr>
          <a:xfrm>
            <a:off x="1508122" y="6279443"/>
            <a:ext cx="9316508" cy="42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Engage with your lab early if you intend for a higher level module</a:t>
            </a:r>
          </a:p>
        </p:txBody>
      </p:sp>
    </p:spTree>
    <p:extLst>
      <p:ext uri="{BB962C8B-B14F-4D97-AF65-F5344CB8AC3E}">
        <p14:creationId xmlns:p14="http://schemas.microsoft.com/office/powerpoint/2010/main" val="279376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B1D74F069274793EF18D4805E28C4" ma:contentTypeVersion="17" ma:contentTypeDescription="Create a new document." ma:contentTypeScope="" ma:versionID="e873b334ad59442d1952d5dd14504ff5">
  <xsd:schema xmlns:xsd="http://www.w3.org/2001/XMLSchema" xmlns:xs="http://www.w3.org/2001/XMLSchema" xmlns:p="http://schemas.microsoft.com/office/2006/metadata/properties" xmlns:ns2="3e2c252c-d19a-4351-8819-2f14b388500c" xmlns:ns3="582c7d98-5668-4234-9be6-8fe95114a172" targetNamespace="http://schemas.microsoft.com/office/2006/metadata/properties" ma:root="true" ma:fieldsID="9875480049d51bbefe58dcf8b96119b3" ns2:_="" ns3:_="">
    <xsd:import namespace="3e2c252c-d19a-4351-8819-2f14b388500c"/>
    <xsd:import namespace="582c7d98-5668-4234-9be6-8fe95114a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c252c-d19a-4351-8819-2f14b3885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4acc8d3-66d8-4f7f-ac2f-7fccaf6b6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c7d98-5668-4234-9be6-8fe95114a1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57a021e-70bc-4849-a568-f1f65b395822}" ma:internalName="TaxCatchAll" ma:showField="CatchAllData" ma:web="582c7d98-5668-4234-9be6-8fe95114a1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2c7d98-5668-4234-9be6-8fe95114a172" xsi:nil="true"/>
    <lcf76f155ced4ddcb4097134ff3c332f xmlns="3e2c252c-d19a-4351-8819-2f14b38850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6A5E83-2A48-4D3C-8C80-C13275065C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B2405-791F-46A4-8522-108D11747E8E}">
  <ds:schemaRefs>
    <ds:schemaRef ds:uri="3e2c252c-d19a-4351-8819-2f14b388500c"/>
    <ds:schemaRef ds:uri="582c7d98-5668-4234-9be6-8fe95114a1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0ADBD6-C4D3-41C5-B77A-63AE52CB20E3}">
  <ds:schemaRefs>
    <ds:schemaRef ds:uri="3e2c252c-d19a-4351-8819-2f14b388500c"/>
    <ds:schemaRef ds:uri="582c7d98-5668-4234-9be6-8fe95114a1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265efc6-e181-49d6-80f4-fae95cf838a0}" enabled="1" method="Privileged" siteId="{3dd8961f-e488-4e60-8e11-a82d994e183d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Caliptra and FIPS 140-3 CMVP</vt:lpstr>
      <vt:lpstr>Agenda</vt:lpstr>
      <vt:lpstr>Multiple Strategies for Caliptra CMVP</vt:lpstr>
      <vt:lpstr>Smallest Module Boundary Definition</vt:lpstr>
      <vt:lpstr>Caliptra and SOC ROT Module Boundary</vt:lpstr>
      <vt:lpstr>Caliptra 1.X CMVP</vt:lpstr>
      <vt:lpstr>Caliptra 2.X CMVP – What to expect from WG</vt:lpstr>
      <vt:lpstr>Caliptra 2.X Sub-System CMVP Review</vt:lpstr>
      <vt:lpstr>Higher-Level FIPS Module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Caliptra and FIPS CMVP</dc:title>
  <dc:creator>Traver, John</dc:creator>
  <cp:revision>1</cp:revision>
  <dcterms:created xsi:type="dcterms:W3CDTF">2025-10-06T18:07:29Z</dcterms:created>
  <dcterms:modified xsi:type="dcterms:W3CDTF">2025-10-13T06:34:19Z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[Public]</vt:lpwstr>
  </property>
  <property fmtid="{D5CDD505-2E9C-101B-9397-08002B2CF9AE}" pid="4" name="ContentTypeId">
    <vt:lpwstr>0x010100E1EB1D74F069274793EF18D4805E28C4</vt:lpwstr>
  </property>
  <property fmtid="{D5CDD505-2E9C-101B-9397-08002B2CF9AE}" pid="5" name="MediaServiceImageTags">
    <vt:lpwstr/>
  </property>
</Properties>
</file>