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25" r:id="rId2"/>
  </p:sldMasterIdLst>
  <p:notesMasterIdLst>
    <p:notesMasterId r:id="rId22"/>
  </p:notesMasterIdLst>
  <p:handoutMasterIdLst>
    <p:handoutMasterId r:id="rId23"/>
  </p:handoutMasterIdLst>
  <p:sldIdLst>
    <p:sldId id="279" r:id="rId3"/>
    <p:sldId id="304" r:id="rId4"/>
    <p:sldId id="340" r:id="rId5"/>
    <p:sldId id="341" r:id="rId6"/>
    <p:sldId id="350" r:id="rId7"/>
    <p:sldId id="352" r:id="rId8"/>
    <p:sldId id="351" r:id="rId9"/>
    <p:sldId id="353" r:id="rId10"/>
    <p:sldId id="354" r:id="rId11"/>
    <p:sldId id="355" r:id="rId12"/>
    <p:sldId id="264" r:id="rId13"/>
    <p:sldId id="305" r:id="rId14"/>
    <p:sldId id="276" r:id="rId15"/>
    <p:sldId id="325" r:id="rId16"/>
    <p:sldId id="333" r:id="rId17"/>
    <p:sldId id="334" r:id="rId18"/>
    <p:sldId id="266" r:id="rId19"/>
    <p:sldId id="316" r:id="rId20"/>
    <p:sldId id="27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3408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83091E-1EAC-E034-1460-F2593D241233}" name="Varun Sampath" initials="VS" userId="S::varuns@nvidia.com::3f37e4fb-efcf-4923-b84a-d9239092caed" providerId="AD"/>
  <p188:author id="{DEA1173D-ACAC-32A2-93E2-80B2A9957FBA}" name="James Zhang" initials="" userId="S::JAMZHANG@nvidia.com::e4df6a70-7526-4418-8a58-3ba89c4c7d11" providerId="AD"/>
  <p188:author id="{FF09FC4A-78DB-6506-A7BD-91142FD0801E}" name="Chris Hillier" initials="CH" userId="S::chillier@nvidia.com::fd38925e-09d9-4035-9a1e-8ab8a484c168" providerId="AD"/>
  <p188:author id="{757697D4-7487-F671-45F7-9FBD3A3F6858}" name="James Zhang" initials="JZ" userId="S::jamzhang@nvidia.com::e4df6a70-7526-4418-8a58-3ba89c4c7d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B58AC-3500-C044-86EA-8CB87C3C0B1E}" v="526" dt="2025-10-13T15:52:23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0"/>
    <p:restoredTop sz="94660"/>
  </p:normalViewPr>
  <p:slideViewPr>
    <p:cSldViewPr snapToGrid="0">
      <p:cViewPr varScale="1">
        <p:scale>
          <a:sx n="194" d="100"/>
          <a:sy n="194" d="100"/>
        </p:scale>
        <p:origin x="624" y="488"/>
      </p:cViewPr>
      <p:guideLst>
        <p:guide pos="2880"/>
        <p:guide pos="340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Zhang" userId="e4df6a70-7526-4418-8a58-3ba89c4c7d11" providerId="ADAL" clId="{5F1D861F-0751-4802-9E65-33CFD159D464}"/>
    <pc:docChg chg="custSel addSld delSld modSld sldOrd">
      <pc:chgData name="James Zhang" userId="e4df6a70-7526-4418-8a58-3ba89c4c7d11" providerId="ADAL" clId="{5F1D861F-0751-4802-9E65-33CFD159D464}" dt="2025-10-08T00:49:23.986" v="1779" actId="20577"/>
      <pc:docMkLst>
        <pc:docMk/>
      </pc:docMkLst>
      <pc:sldChg chg="del">
        <pc:chgData name="James Zhang" userId="e4df6a70-7526-4418-8a58-3ba89c4c7d11" providerId="ADAL" clId="{5F1D861F-0751-4802-9E65-33CFD159D464}" dt="2025-10-07T22:15:21.510" v="343" actId="47"/>
        <pc:sldMkLst>
          <pc:docMk/>
          <pc:sldMk cId="3050108928" sldId="262"/>
        </pc:sldMkLst>
      </pc:sldChg>
      <pc:sldChg chg="modSp mod">
        <pc:chgData name="James Zhang" userId="e4df6a70-7526-4418-8a58-3ba89c4c7d11" providerId="ADAL" clId="{5F1D861F-0751-4802-9E65-33CFD159D464}" dt="2025-10-01T21:46:22.396" v="73" actId="20577"/>
        <pc:sldMkLst>
          <pc:docMk/>
          <pc:sldMk cId="1947106500" sldId="279"/>
        </pc:sldMkLst>
        <pc:spChg chg="mod">
          <ac:chgData name="James Zhang" userId="e4df6a70-7526-4418-8a58-3ba89c4c7d11" providerId="ADAL" clId="{5F1D861F-0751-4802-9E65-33CFD159D464}" dt="2025-10-01T21:46:22.396" v="73" actId="20577"/>
          <ac:spMkLst>
            <pc:docMk/>
            <pc:sldMk cId="1947106500" sldId="279"/>
            <ac:spMk id="4" creationId="{9B4AA522-A0DD-4C49-36B0-11E242B05A48}"/>
          </ac:spMkLst>
        </pc:spChg>
        <pc:spChg chg="mod">
          <ac:chgData name="James Zhang" userId="e4df6a70-7526-4418-8a58-3ba89c4c7d11" providerId="ADAL" clId="{5F1D861F-0751-4802-9E65-33CFD159D464}" dt="2025-10-01T21:46:04.699" v="42" actId="20577"/>
          <ac:spMkLst>
            <pc:docMk/>
            <pc:sldMk cId="1947106500" sldId="279"/>
            <ac:spMk id="6" creationId="{60326D08-AEA3-D6E3-37D3-D7449F221196}"/>
          </ac:spMkLst>
        </pc:spChg>
      </pc:sldChg>
      <pc:sldChg chg="modSp">
        <pc:chgData name="James Zhang" userId="e4df6a70-7526-4418-8a58-3ba89c4c7d11" providerId="ADAL" clId="{5F1D861F-0751-4802-9E65-33CFD159D464}" dt="2025-10-01T21:52:41.495" v="75"/>
        <pc:sldMkLst>
          <pc:docMk/>
          <pc:sldMk cId="1458072200" sldId="304"/>
        </pc:sldMkLst>
        <pc:spChg chg="mod">
          <ac:chgData name="James Zhang" userId="e4df6a70-7526-4418-8a58-3ba89c4c7d11" providerId="ADAL" clId="{5F1D861F-0751-4802-9E65-33CFD159D464}" dt="2025-10-01T21:52:34.725" v="74"/>
          <ac:spMkLst>
            <pc:docMk/>
            <pc:sldMk cId="1458072200" sldId="304"/>
            <ac:spMk id="19" creationId="{4B4CCEC9-4805-6CE0-38DF-2924851FDD5F}"/>
          </ac:spMkLst>
        </pc:spChg>
        <pc:spChg chg="mod">
          <ac:chgData name="James Zhang" userId="e4df6a70-7526-4418-8a58-3ba89c4c7d11" providerId="ADAL" clId="{5F1D861F-0751-4802-9E65-33CFD159D464}" dt="2025-10-01T21:52:41.495" v="75"/>
          <ac:spMkLst>
            <pc:docMk/>
            <pc:sldMk cId="1458072200" sldId="304"/>
            <ac:spMk id="20" creationId="{94B08552-99CC-A3A3-5B08-F6DDE3401C65}"/>
          </ac:spMkLst>
        </pc:spChg>
      </pc:sldChg>
      <pc:sldChg chg="del">
        <pc:chgData name="James Zhang" userId="e4df6a70-7526-4418-8a58-3ba89c4c7d11" providerId="ADAL" clId="{5F1D861F-0751-4802-9E65-33CFD159D464}" dt="2025-10-07T22:38:53.833" v="596" actId="47"/>
        <pc:sldMkLst>
          <pc:docMk/>
          <pc:sldMk cId="3618379840" sldId="339"/>
        </pc:sldMkLst>
      </pc:sldChg>
      <pc:sldChg chg="ord">
        <pc:chgData name="James Zhang" userId="e4df6a70-7526-4418-8a58-3ba89c4c7d11" providerId="ADAL" clId="{5F1D861F-0751-4802-9E65-33CFD159D464}" dt="2025-10-01T21:53:26.950" v="77"/>
        <pc:sldMkLst>
          <pc:docMk/>
          <pc:sldMk cId="2731446591" sldId="341"/>
        </pc:sldMkLst>
      </pc:sldChg>
      <pc:sldChg chg="del">
        <pc:chgData name="James Zhang" userId="e4df6a70-7526-4418-8a58-3ba89c4c7d11" providerId="ADAL" clId="{5F1D861F-0751-4802-9E65-33CFD159D464}" dt="2025-10-07T22:38:53.833" v="596" actId="47"/>
        <pc:sldMkLst>
          <pc:docMk/>
          <pc:sldMk cId="3777003842" sldId="342"/>
        </pc:sldMkLst>
      </pc:sldChg>
      <pc:sldChg chg="del">
        <pc:chgData name="James Zhang" userId="e4df6a70-7526-4418-8a58-3ba89c4c7d11" providerId="ADAL" clId="{5F1D861F-0751-4802-9E65-33CFD159D464}" dt="2025-10-07T22:38:53.833" v="596" actId="47"/>
        <pc:sldMkLst>
          <pc:docMk/>
          <pc:sldMk cId="2526598162" sldId="343"/>
        </pc:sldMkLst>
      </pc:sldChg>
      <pc:sldChg chg="del">
        <pc:chgData name="James Zhang" userId="e4df6a70-7526-4418-8a58-3ba89c4c7d11" providerId="ADAL" clId="{5F1D861F-0751-4802-9E65-33CFD159D464}" dt="2025-10-07T22:38:53.833" v="596" actId="47"/>
        <pc:sldMkLst>
          <pc:docMk/>
          <pc:sldMk cId="1341607095" sldId="344"/>
        </pc:sldMkLst>
      </pc:sldChg>
      <pc:sldChg chg="del">
        <pc:chgData name="James Zhang" userId="e4df6a70-7526-4418-8a58-3ba89c4c7d11" providerId="ADAL" clId="{5F1D861F-0751-4802-9E65-33CFD159D464}" dt="2025-10-07T22:38:53.833" v="596" actId="47"/>
        <pc:sldMkLst>
          <pc:docMk/>
          <pc:sldMk cId="1485112482" sldId="345"/>
        </pc:sldMkLst>
      </pc:sldChg>
      <pc:sldChg chg="del">
        <pc:chgData name="James Zhang" userId="e4df6a70-7526-4418-8a58-3ba89c4c7d11" providerId="ADAL" clId="{5F1D861F-0751-4802-9E65-33CFD159D464}" dt="2025-10-07T22:38:53.833" v="596" actId="47"/>
        <pc:sldMkLst>
          <pc:docMk/>
          <pc:sldMk cId="3245338972" sldId="346"/>
        </pc:sldMkLst>
      </pc:sldChg>
      <pc:sldChg chg="del">
        <pc:chgData name="James Zhang" userId="e4df6a70-7526-4418-8a58-3ba89c4c7d11" providerId="ADAL" clId="{5F1D861F-0751-4802-9E65-33CFD159D464}" dt="2025-10-07T23:16:55.124" v="1032" actId="47"/>
        <pc:sldMkLst>
          <pc:docMk/>
          <pc:sldMk cId="794007729" sldId="347"/>
        </pc:sldMkLst>
      </pc:sldChg>
      <pc:sldChg chg="modSp mod">
        <pc:chgData name="James Zhang" userId="e4df6a70-7526-4418-8a58-3ba89c4c7d11" providerId="ADAL" clId="{5F1D861F-0751-4802-9E65-33CFD159D464}" dt="2025-10-07T22:15:18.918" v="342" actId="5793"/>
        <pc:sldMkLst>
          <pc:docMk/>
          <pc:sldMk cId="3767606951" sldId="348"/>
        </pc:sldMkLst>
        <pc:spChg chg="mod">
          <ac:chgData name="James Zhang" userId="e4df6a70-7526-4418-8a58-3ba89c4c7d11" providerId="ADAL" clId="{5F1D861F-0751-4802-9E65-33CFD159D464}" dt="2025-10-07T22:15:14.519" v="340" actId="20577"/>
          <ac:spMkLst>
            <pc:docMk/>
            <pc:sldMk cId="3767606951" sldId="348"/>
            <ac:spMk id="4" creationId="{68777501-A579-AC21-E286-B2342860944E}"/>
          </ac:spMkLst>
        </pc:spChg>
        <pc:spChg chg="mod">
          <ac:chgData name="James Zhang" userId="e4df6a70-7526-4418-8a58-3ba89c4c7d11" providerId="ADAL" clId="{5F1D861F-0751-4802-9E65-33CFD159D464}" dt="2025-10-07T22:15:18.918" v="342" actId="5793"/>
          <ac:spMkLst>
            <pc:docMk/>
            <pc:sldMk cId="3767606951" sldId="348"/>
            <ac:spMk id="5" creationId="{1B4B5035-52DE-2EBB-6002-0C73D75649DB}"/>
          </ac:spMkLst>
        </pc:spChg>
      </pc:sldChg>
      <pc:sldChg chg="del">
        <pc:chgData name="James Zhang" userId="e4df6a70-7526-4418-8a58-3ba89c4c7d11" providerId="ADAL" clId="{5F1D861F-0751-4802-9E65-33CFD159D464}" dt="2025-10-07T22:38:53.833" v="596" actId="47"/>
        <pc:sldMkLst>
          <pc:docMk/>
          <pc:sldMk cId="2372669324" sldId="349"/>
        </pc:sldMkLst>
      </pc:sldChg>
      <pc:sldChg chg="addSp delSp modSp add mod">
        <pc:chgData name="James Zhang" userId="e4df6a70-7526-4418-8a58-3ba89c4c7d11" providerId="ADAL" clId="{5F1D861F-0751-4802-9E65-33CFD159D464}" dt="2025-10-07T22:27:54.224" v="594" actId="20577"/>
        <pc:sldMkLst>
          <pc:docMk/>
          <pc:sldMk cId="1198755776" sldId="350"/>
        </pc:sldMkLst>
        <pc:spChg chg="add del mod">
          <ac:chgData name="James Zhang" userId="e4df6a70-7526-4418-8a58-3ba89c4c7d11" providerId="ADAL" clId="{5F1D861F-0751-4802-9E65-33CFD159D464}" dt="2025-10-07T22:11:25.406" v="330" actId="478"/>
          <ac:spMkLst>
            <pc:docMk/>
            <pc:sldMk cId="1198755776" sldId="350"/>
            <ac:spMk id="3" creationId="{B14E11F0-1190-E289-1E62-81B265EF30C3}"/>
          </ac:spMkLst>
        </pc:spChg>
        <pc:spChg chg="mod">
          <ac:chgData name="James Zhang" userId="e4df6a70-7526-4418-8a58-3ba89c4c7d11" providerId="ADAL" clId="{5F1D861F-0751-4802-9E65-33CFD159D464}" dt="2025-10-07T20:42:54.579" v="137" actId="20577"/>
          <ac:spMkLst>
            <pc:docMk/>
            <pc:sldMk cId="1198755776" sldId="350"/>
            <ac:spMk id="4" creationId="{F9538A78-04E8-3DC9-B183-59043FFCD8FE}"/>
          </ac:spMkLst>
        </pc:spChg>
        <pc:spChg chg="mod">
          <ac:chgData name="James Zhang" userId="e4df6a70-7526-4418-8a58-3ba89c4c7d11" providerId="ADAL" clId="{5F1D861F-0751-4802-9E65-33CFD159D464}" dt="2025-10-07T22:27:54.224" v="594" actId="20577"/>
          <ac:spMkLst>
            <pc:docMk/>
            <pc:sldMk cId="1198755776" sldId="350"/>
            <ac:spMk id="5" creationId="{31CF7F71-A946-12E8-22DC-F1060252FBA6}"/>
          </ac:spMkLst>
        </pc:spChg>
        <pc:picChg chg="del">
          <ac:chgData name="James Zhang" userId="e4df6a70-7526-4418-8a58-3ba89c4c7d11" providerId="ADAL" clId="{5F1D861F-0751-4802-9E65-33CFD159D464}" dt="2025-10-07T20:51:32.251" v="138" actId="478"/>
          <ac:picMkLst>
            <pc:docMk/>
            <pc:sldMk cId="1198755776" sldId="350"/>
            <ac:picMk id="2" creationId="{26BCE12E-6D2D-B96D-E796-595FFC4916D5}"/>
          </ac:picMkLst>
        </pc:picChg>
        <pc:picChg chg="add mod">
          <ac:chgData name="James Zhang" userId="e4df6a70-7526-4418-8a58-3ba89c4c7d11" providerId="ADAL" clId="{5F1D861F-0751-4802-9E65-33CFD159D464}" dt="2025-10-07T22:20:34.273" v="349" actId="1076"/>
          <ac:picMkLst>
            <pc:docMk/>
            <pc:sldMk cId="1198755776" sldId="350"/>
            <ac:picMk id="7" creationId="{CDD352E4-6584-2C62-124F-36BEB81D631B}"/>
          </ac:picMkLst>
        </pc:picChg>
      </pc:sldChg>
      <pc:sldChg chg="addSp delSp modSp add mod">
        <pc:chgData name="James Zhang" userId="e4df6a70-7526-4418-8a58-3ba89c4c7d11" providerId="ADAL" clId="{5F1D861F-0751-4802-9E65-33CFD159D464}" dt="2025-10-07T23:23:19.535" v="1607" actId="1076"/>
        <pc:sldMkLst>
          <pc:docMk/>
          <pc:sldMk cId="3097219567" sldId="351"/>
        </pc:sldMkLst>
        <pc:spChg chg="mod">
          <ac:chgData name="James Zhang" userId="e4df6a70-7526-4418-8a58-3ba89c4c7d11" providerId="ADAL" clId="{5F1D861F-0751-4802-9E65-33CFD159D464}" dt="2025-10-07T23:23:01.868" v="1600" actId="20577"/>
          <ac:spMkLst>
            <pc:docMk/>
            <pc:sldMk cId="3097219567" sldId="351"/>
            <ac:spMk id="4" creationId="{87459338-B06A-4DE8-D532-F1E554FDAAAA}"/>
          </ac:spMkLst>
        </pc:spChg>
        <pc:spChg chg="mod">
          <ac:chgData name="James Zhang" userId="e4df6a70-7526-4418-8a58-3ba89c4c7d11" providerId="ADAL" clId="{5F1D861F-0751-4802-9E65-33CFD159D464}" dt="2025-10-07T23:22:07.347" v="1488" actId="20577"/>
          <ac:spMkLst>
            <pc:docMk/>
            <pc:sldMk cId="3097219567" sldId="351"/>
            <ac:spMk id="5" creationId="{830B21ED-6568-AE0B-EC3E-4C3A5558DBBE}"/>
          </ac:spMkLst>
        </pc:spChg>
        <pc:picChg chg="add del mod">
          <ac:chgData name="James Zhang" userId="e4df6a70-7526-4418-8a58-3ba89c4c7d11" providerId="ADAL" clId="{5F1D861F-0751-4802-9E65-33CFD159D464}" dt="2025-10-07T22:49:59.634" v="606" actId="478"/>
          <ac:picMkLst>
            <pc:docMk/>
            <pc:sldMk cId="3097219567" sldId="351"/>
            <ac:picMk id="3" creationId="{90AB5731-2240-5D1F-E88B-84FAF4DD87A7}"/>
          </ac:picMkLst>
        </pc:picChg>
        <pc:picChg chg="del">
          <ac:chgData name="James Zhang" userId="e4df6a70-7526-4418-8a58-3ba89c4c7d11" providerId="ADAL" clId="{5F1D861F-0751-4802-9E65-33CFD159D464}" dt="2025-10-07T22:49:46.514" v="597" actId="478"/>
          <ac:picMkLst>
            <pc:docMk/>
            <pc:sldMk cId="3097219567" sldId="351"/>
            <ac:picMk id="7" creationId="{AEFDB130-E47B-B583-AD07-FD3091A7D639}"/>
          </ac:picMkLst>
        </pc:picChg>
        <pc:picChg chg="add del mod">
          <ac:chgData name="James Zhang" userId="e4df6a70-7526-4418-8a58-3ba89c4c7d11" providerId="ADAL" clId="{5F1D861F-0751-4802-9E65-33CFD159D464}" dt="2025-10-07T22:50:10.003" v="608" actId="478"/>
          <ac:picMkLst>
            <pc:docMk/>
            <pc:sldMk cId="3097219567" sldId="351"/>
            <ac:picMk id="8" creationId="{11318721-D663-4B40-8489-049AC7E131BC}"/>
          </ac:picMkLst>
        </pc:picChg>
        <pc:picChg chg="add mod">
          <ac:chgData name="James Zhang" userId="e4df6a70-7526-4418-8a58-3ba89c4c7d11" providerId="ADAL" clId="{5F1D861F-0751-4802-9E65-33CFD159D464}" dt="2025-10-07T23:23:19.535" v="1607" actId="1076"/>
          <ac:picMkLst>
            <pc:docMk/>
            <pc:sldMk cId="3097219567" sldId="351"/>
            <ac:picMk id="10" creationId="{21DD0BAE-04D9-A426-B396-76A7ED367C40}"/>
          </ac:picMkLst>
        </pc:picChg>
      </pc:sldChg>
      <pc:sldChg chg="addSp delSp modSp add mod">
        <pc:chgData name="James Zhang" userId="e4df6a70-7526-4418-8a58-3ba89c4c7d11" providerId="ADAL" clId="{5F1D861F-0751-4802-9E65-33CFD159D464}" dt="2025-10-07T23:15:38.020" v="1030" actId="404"/>
        <pc:sldMkLst>
          <pc:docMk/>
          <pc:sldMk cId="630138650" sldId="352"/>
        </pc:sldMkLst>
        <pc:spChg chg="mod">
          <ac:chgData name="James Zhang" userId="e4df6a70-7526-4418-8a58-3ba89c4c7d11" providerId="ADAL" clId="{5F1D861F-0751-4802-9E65-33CFD159D464}" dt="2025-10-07T23:08:37.900" v="650" actId="20577"/>
          <ac:spMkLst>
            <pc:docMk/>
            <pc:sldMk cId="630138650" sldId="352"/>
            <ac:spMk id="4" creationId="{42BB911A-DDE3-602B-C640-2DA23C05BDF8}"/>
          </ac:spMkLst>
        </pc:spChg>
        <pc:spChg chg="mod">
          <ac:chgData name="James Zhang" userId="e4df6a70-7526-4418-8a58-3ba89c4c7d11" providerId="ADAL" clId="{5F1D861F-0751-4802-9E65-33CFD159D464}" dt="2025-10-07T23:15:38.020" v="1030" actId="404"/>
          <ac:spMkLst>
            <pc:docMk/>
            <pc:sldMk cId="630138650" sldId="352"/>
            <ac:spMk id="5" creationId="{8E2008BF-47DD-0BF8-3F18-D2AE52F8140C}"/>
          </ac:spMkLst>
        </pc:spChg>
        <pc:picChg chg="add mod">
          <ac:chgData name="James Zhang" userId="e4df6a70-7526-4418-8a58-3ba89c4c7d11" providerId="ADAL" clId="{5F1D861F-0751-4802-9E65-33CFD159D464}" dt="2025-10-07T23:15:30.816" v="1028" actId="1076"/>
          <ac:picMkLst>
            <pc:docMk/>
            <pc:sldMk cId="630138650" sldId="352"/>
            <ac:picMk id="2" creationId="{3EF80C9C-E259-5D9D-4DA7-A63B4EA7EEAC}"/>
          </ac:picMkLst>
        </pc:picChg>
        <pc:picChg chg="del">
          <ac:chgData name="James Zhang" userId="e4df6a70-7526-4418-8a58-3ba89c4c7d11" providerId="ADAL" clId="{5F1D861F-0751-4802-9E65-33CFD159D464}" dt="2025-10-07T23:08:42.379" v="651" actId="478"/>
          <ac:picMkLst>
            <pc:docMk/>
            <pc:sldMk cId="630138650" sldId="352"/>
            <ac:picMk id="7" creationId="{C0F18571-4280-0E86-7D71-947A70BD07E7}"/>
          </ac:picMkLst>
        </pc:picChg>
      </pc:sldChg>
      <pc:sldChg chg="addSp delSp modSp add mod">
        <pc:chgData name="James Zhang" userId="e4df6a70-7526-4418-8a58-3ba89c4c7d11" providerId="ADAL" clId="{5F1D861F-0751-4802-9E65-33CFD159D464}" dt="2025-10-07T23:23:16.512" v="1606" actId="1076"/>
        <pc:sldMkLst>
          <pc:docMk/>
          <pc:sldMk cId="4138554681" sldId="353"/>
        </pc:sldMkLst>
        <pc:spChg chg="mod">
          <ac:chgData name="James Zhang" userId="e4df6a70-7526-4418-8a58-3ba89c4c7d11" providerId="ADAL" clId="{5F1D861F-0751-4802-9E65-33CFD159D464}" dt="2025-10-07T23:23:11.819" v="1605" actId="20577"/>
          <ac:spMkLst>
            <pc:docMk/>
            <pc:sldMk cId="4138554681" sldId="353"/>
            <ac:spMk id="4" creationId="{4C5E5F1A-5896-AECF-CDD1-8239FB65A12E}"/>
          </ac:spMkLst>
        </pc:spChg>
        <pc:spChg chg="mod">
          <ac:chgData name="James Zhang" userId="e4df6a70-7526-4418-8a58-3ba89c4c7d11" providerId="ADAL" clId="{5F1D861F-0751-4802-9E65-33CFD159D464}" dt="2025-10-07T23:22:52.283" v="1595" actId="20577"/>
          <ac:spMkLst>
            <pc:docMk/>
            <pc:sldMk cId="4138554681" sldId="353"/>
            <ac:spMk id="5" creationId="{3F922C8B-B9E7-C5C1-2BA4-27927049ECB0}"/>
          </ac:spMkLst>
        </pc:spChg>
        <pc:picChg chg="add mod">
          <ac:chgData name="James Zhang" userId="e4df6a70-7526-4418-8a58-3ba89c4c7d11" providerId="ADAL" clId="{5F1D861F-0751-4802-9E65-33CFD159D464}" dt="2025-10-07T23:23:16.512" v="1606" actId="1076"/>
          <ac:picMkLst>
            <pc:docMk/>
            <pc:sldMk cId="4138554681" sldId="353"/>
            <ac:picMk id="3" creationId="{0EBF16DF-CF2F-4707-5D7B-F110ECF40E5D}"/>
          </ac:picMkLst>
        </pc:picChg>
        <pc:picChg chg="del">
          <ac:chgData name="James Zhang" userId="e4df6a70-7526-4418-8a58-3ba89c4c7d11" providerId="ADAL" clId="{5F1D861F-0751-4802-9E65-33CFD159D464}" dt="2025-10-07T23:21:27.779" v="1376" actId="478"/>
          <ac:picMkLst>
            <pc:docMk/>
            <pc:sldMk cId="4138554681" sldId="353"/>
            <ac:picMk id="10" creationId="{3507EA10-1FCD-6BB6-3623-CDCB88B70BF6}"/>
          </ac:picMkLst>
        </pc:picChg>
      </pc:sldChg>
      <pc:sldChg chg="addSp delSp modSp add mod">
        <pc:chgData name="James Zhang" userId="e4df6a70-7526-4418-8a58-3ba89c4c7d11" providerId="ADAL" clId="{5F1D861F-0751-4802-9E65-33CFD159D464}" dt="2025-10-08T00:49:23.986" v="1779" actId="20577"/>
        <pc:sldMkLst>
          <pc:docMk/>
          <pc:sldMk cId="4290754450" sldId="354"/>
        </pc:sldMkLst>
        <pc:spChg chg="mod">
          <ac:chgData name="James Zhang" userId="e4df6a70-7526-4418-8a58-3ba89c4c7d11" providerId="ADAL" clId="{5F1D861F-0751-4802-9E65-33CFD159D464}" dt="2025-10-08T00:48:50.345" v="1663" actId="20577"/>
          <ac:spMkLst>
            <pc:docMk/>
            <pc:sldMk cId="4290754450" sldId="354"/>
            <ac:spMk id="4" creationId="{C212346B-7103-C391-DCFA-587A01D7469B}"/>
          </ac:spMkLst>
        </pc:spChg>
        <pc:spChg chg="mod">
          <ac:chgData name="James Zhang" userId="e4df6a70-7526-4418-8a58-3ba89c4c7d11" providerId="ADAL" clId="{5F1D861F-0751-4802-9E65-33CFD159D464}" dt="2025-10-08T00:49:23.986" v="1779" actId="20577"/>
          <ac:spMkLst>
            <pc:docMk/>
            <pc:sldMk cId="4290754450" sldId="354"/>
            <ac:spMk id="5" creationId="{C0C65D22-5642-216A-BAF4-0E594A09AB1D}"/>
          </ac:spMkLst>
        </pc:spChg>
        <pc:picChg chg="del">
          <ac:chgData name="James Zhang" userId="e4df6a70-7526-4418-8a58-3ba89c4c7d11" providerId="ADAL" clId="{5F1D861F-0751-4802-9E65-33CFD159D464}" dt="2025-10-07T23:23:33.483" v="1613" actId="478"/>
          <ac:picMkLst>
            <pc:docMk/>
            <pc:sldMk cId="4290754450" sldId="354"/>
            <ac:picMk id="3" creationId="{96A6A1CA-9089-C23E-98BD-8975557D4FCE}"/>
          </ac:picMkLst>
        </pc:picChg>
        <pc:picChg chg="add mod">
          <ac:chgData name="James Zhang" userId="e4df6a70-7526-4418-8a58-3ba89c4c7d11" providerId="ADAL" clId="{5F1D861F-0751-4802-9E65-33CFD159D464}" dt="2025-10-08T00:49:01.959" v="1667" actId="1076"/>
          <ac:picMkLst>
            <pc:docMk/>
            <pc:sldMk cId="4290754450" sldId="354"/>
            <ac:picMk id="6" creationId="{96DCBF11-1926-9B60-3C0F-4ADB2F28430A}"/>
          </ac:picMkLst>
        </pc:picChg>
      </pc:sldChg>
    </pc:docChg>
  </pc:docChgLst>
  <pc:docChgLst>
    <pc:chgData name="James Zhang" userId="e4df6a70-7526-4418-8a58-3ba89c4c7d11" providerId="ADAL" clId="{ED4830EF-9460-58D1-ACBD-B9439CD184D4}"/>
    <pc:docChg chg="custSel addSld delSld modSld">
      <pc:chgData name="James Zhang" userId="e4df6a70-7526-4418-8a58-3ba89c4c7d11" providerId="ADAL" clId="{ED4830EF-9460-58D1-ACBD-B9439CD184D4}" dt="2025-10-13T15:52:23.281" v="523" actId="20577"/>
      <pc:docMkLst>
        <pc:docMk/>
      </pc:docMkLst>
      <pc:sldChg chg="addSp delSp modSp mod">
        <pc:chgData name="James Zhang" userId="e4df6a70-7526-4418-8a58-3ba89c4c7d11" providerId="ADAL" clId="{ED4830EF-9460-58D1-ACBD-B9439CD184D4}" dt="2025-10-10T20:21:57.313" v="192" actId="1076"/>
        <pc:sldMkLst>
          <pc:docMk/>
          <pc:sldMk cId="2731446591" sldId="341"/>
        </pc:sldMkLst>
        <pc:picChg chg="add mod">
          <ac:chgData name="James Zhang" userId="e4df6a70-7526-4418-8a58-3ba89c4c7d11" providerId="ADAL" clId="{ED4830EF-9460-58D1-ACBD-B9439CD184D4}" dt="2025-10-10T20:21:57.313" v="192" actId="1076"/>
          <ac:picMkLst>
            <pc:docMk/>
            <pc:sldMk cId="2731446591" sldId="341"/>
            <ac:picMk id="7" creationId="{A154546C-31F4-E5D4-05D9-7147BEDA66DE}"/>
          </ac:picMkLst>
        </pc:picChg>
      </pc:sldChg>
      <pc:sldChg chg="modSp del mod">
        <pc:chgData name="James Zhang" userId="e4df6a70-7526-4418-8a58-3ba89c4c7d11" providerId="ADAL" clId="{ED4830EF-9460-58D1-ACBD-B9439CD184D4}" dt="2025-10-10T20:14:56.147" v="92" actId="2696"/>
        <pc:sldMkLst>
          <pc:docMk/>
          <pc:sldMk cId="3767606951" sldId="348"/>
        </pc:sldMkLst>
      </pc:sldChg>
      <pc:sldChg chg="modSp mod modCm">
        <pc:chgData name="James Zhang" userId="e4df6a70-7526-4418-8a58-3ba89c4c7d11" providerId="ADAL" clId="{ED4830EF-9460-58D1-ACBD-B9439CD184D4}" dt="2025-10-13T15:52:23.281" v="523" actId="20577"/>
        <pc:sldMkLst>
          <pc:docMk/>
          <pc:sldMk cId="3097219567" sldId="351"/>
        </pc:sldMkLst>
        <pc:spChg chg="mod">
          <ac:chgData name="James Zhang" userId="e4df6a70-7526-4418-8a58-3ba89c4c7d11" providerId="ADAL" clId="{ED4830EF-9460-58D1-ACBD-B9439CD184D4}" dt="2025-10-13T15:52:23.281" v="523" actId="20577"/>
          <ac:spMkLst>
            <pc:docMk/>
            <pc:sldMk cId="3097219567" sldId="351"/>
            <ac:spMk id="5" creationId="{830B21ED-6568-AE0B-EC3E-4C3A5558DBB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mes Zhang" userId="e4df6a70-7526-4418-8a58-3ba89c4c7d11" providerId="ADAL" clId="{ED4830EF-9460-58D1-ACBD-B9439CD184D4}" dt="2025-10-10T20:14:02.637" v="14" actId="20577"/>
              <pc2:cmMkLst xmlns:pc2="http://schemas.microsoft.com/office/powerpoint/2019/9/main/command">
                <pc:docMk/>
                <pc:sldMk cId="3097219567" sldId="351"/>
                <pc2:cmMk id="{160AFC11-8D91-4609-868D-2234312CEAE9}"/>
              </pc2:cmMkLst>
            </pc226:cmChg>
          </p:ext>
        </pc:extLst>
      </pc:sldChg>
      <pc:sldChg chg="modSp mod">
        <pc:chgData name="James Zhang" userId="e4df6a70-7526-4418-8a58-3ba89c4c7d11" providerId="ADAL" clId="{ED4830EF-9460-58D1-ACBD-B9439CD184D4}" dt="2025-10-13T15:52:18.732" v="516" actId="20577"/>
        <pc:sldMkLst>
          <pc:docMk/>
          <pc:sldMk cId="4138554681" sldId="353"/>
        </pc:sldMkLst>
        <pc:spChg chg="mod">
          <ac:chgData name="James Zhang" userId="e4df6a70-7526-4418-8a58-3ba89c4c7d11" providerId="ADAL" clId="{ED4830EF-9460-58D1-ACBD-B9439CD184D4}" dt="2025-10-13T15:52:18.732" v="516" actId="20577"/>
          <ac:spMkLst>
            <pc:docMk/>
            <pc:sldMk cId="4138554681" sldId="353"/>
            <ac:spMk id="5" creationId="{3F922C8B-B9E7-C5C1-2BA4-27927049ECB0}"/>
          </ac:spMkLst>
        </pc:spChg>
      </pc:sldChg>
      <pc:sldChg chg="delSp modSp add mod">
        <pc:chgData name="James Zhang" userId="e4df6a70-7526-4418-8a58-3ba89c4c7d11" providerId="ADAL" clId="{ED4830EF-9460-58D1-ACBD-B9439CD184D4}" dt="2025-10-13T14:40:01.970" v="461" actId="20577"/>
        <pc:sldMkLst>
          <pc:docMk/>
          <pc:sldMk cId="1407478750" sldId="355"/>
        </pc:sldMkLst>
        <pc:spChg chg="mod">
          <ac:chgData name="James Zhang" userId="e4df6a70-7526-4418-8a58-3ba89c4c7d11" providerId="ADAL" clId="{ED4830EF-9460-58D1-ACBD-B9439CD184D4}" dt="2025-10-13T14:39:31.412" v="340" actId="20577"/>
          <ac:spMkLst>
            <pc:docMk/>
            <pc:sldMk cId="1407478750" sldId="355"/>
            <ac:spMk id="4" creationId="{DA8D3111-543A-754C-9EC6-EA8FE5536E30}"/>
          </ac:spMkLst>
        </pc:spChg>
        <pc:spChg chg="mod">
          <ac:chgData name="James Zhang" userId="e4df6a70-7526-4418-8a58-3ba89c4c7d11" providerId="ADAL" clId="{ED4830EF-9460-58D1-ACBD-B9439CD184D4}" dt="2025-10-13T14:40:01.970" v="461" actId="20577"/>
          <ac:spMkLst>
            <pc:docMk/>
            <pc:sldMk cId="1407478750" sldId="355"/>
            <ac:spMk id="5" creationId="{AF167144-FF35-56D0-9426-D02E0D06FD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186A-87E1-9DF3-0311-957F76C96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FC415-4352-2A07-79BA-50E1FDEB5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D2570-71C6-2E62-3780-F34F70FFF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BB85C-6E68-7192-0B10-A9412A1D6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8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CD04-ED51-6471-523C-04B5E350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480AB-3E75-D8C0-2BD2-03669821A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F0F92-69B8-B8CD-3899-468C617EB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937AF-3D66-C97E-45F8-D035CB9BD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4;p6:notes">
            <a:extLst>
              <a:ext uri="{FF2B5EF4-FFF2-40B4-BE49-F238E27FC236}">
                <a16:creationId xmlns:a16="http://schemas.microsoft.com/office/drawing/2014/main" id="{06B80540-78E7-075A-2707-EA6E27F91E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8" name="Google Shape;85;p6:notes">
            <a:extLst>
              <a:ext uri="{FF2B5EF4-FFF2-40B4-BE49-F238E27FC236}">
                <a16:creationId xmlns:a16="http://schemas.microsoft.com/office/drawing/2014/main" id="{764EF78B-3250-13A1-60B6-167F64C19F0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49;g488bd0d6cf_1_10:notes">
            <a:extLst>
              <a:ext uri="{FF2B5EF4-FFF2-40B4-BE49-F238E27FC236}">
                <a16:creationId xmlns:a16="http://schemas.microsoft.com/office/drawing/2014/main" id="{BC28EA49-0D2A-F58F-4534-E0F068E6AD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4578" name="Google Shape;150;g488bd0d6cf_1_10:notes">
            <a:extLst>
              <a:ext uri="{FF2B5EF4-FFF2-40B4-BE49-F238E27FC236}">
                <a16:creationId xmlns:a16="http://schemas.microsoft.com/office/drawing/2014/main" id="{F98FFCBC-8460-80F7-1101-BE0D89CF3D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[Speaker Name]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[Speaker Name]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24425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Content A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378633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Content A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7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Content B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24042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Diagram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[Diagrams/Charts]</a:t>
            </a:r>
          </a:p>
        </p:txBody>
      </p:sp>
    </p:spTree>
    <p:extLst>
      <p:ext uri="{BB962C8B-B14F-4D97-AF65-F5344CB8AC3E}">
        <p14:creationId xmlns:p14="http://schemas.microsoft.com/office/powerpoint/2010/main" val="22584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He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15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09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E701C-5C70-4DCC-3F67-A584BDCBE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" y="2571751"/>
            <a:ext cx="8515927" cy="1835658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[Speaker Name]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C9137A-D908-6A30-EFCB-BEACB9481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60775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220271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Diagram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[Diagrams/Charts]</a:t>
            </a:r>
          </a:p>
        </p:txBody>
      </p:sp>
    </p:spTree>
    <p:extLst>
      <p:ext uri="{BB962C8B-B14F-4D97-AF65-F5344CB8AC3E}">
        <p14:creationId xmlns:p14="http://schemas.microsoft.com/office/powerpoint/2010/main" val="143839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Produ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[Product/Facility Info]</a:t>
            </a:r>
          </a:p>
        </p:txBody>
      </p:sp>
    </p:spTree>
    <p:extLst>
      <p:ext uri="{BB962C8B-B14F-4D97-AF65-F5344CB8AC3E}">
        <p14:creationId xmlns:p14="http://schemas.microsoft.com/office/powerpoint/2010/main" val="138188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all to A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[Call to Action]  (Mandatory)</a:t>
            </a:r>
          </a:p>
        </p:txBody>
      </p:sp>
    </p:spTree>
    <p:extLst>
      <p:ext uri="{BB962C8B-B14F-4D97-AF65-F5344CB8AC3E}">
        <p14:creationId xmlns:p14="http://schemas.microsoft.com/office/powerpoint/2010/main" val="144901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48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E4F74-4019-4BA8-247A-8148035E2A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8554" y="1247379"/>
            <a:ext cx="1374775" cy="137420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42563F0-30C9-A74E-8668-A3784618E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8879" y="1247379"/>
            <a:ext cx="1374775" cy="137420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7217EA-AB43-F46C-4740-4A35F5417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79205" y="1247379"/>
            <a:ext cx="1374775" cy="13742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A8089E9-0CB6-C4F7-E714-4719FEA23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28229" y="1247379"/>
            <a:ext cx="1374775" cy="137420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02743C-01BB-C181-2EBB-3D6C829EE5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904" y="1247379"/>
            <a:ext cx="1374775" cy="137420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6C3C0A-2E6F-CE49-A3FD-CE174E76A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549" y="2647508"/>
            <a:ext cx="1374775" cy="531523"/>
          </a:xfrm>
        </p:spPr>
        <p:txBody>
          <a:bodyPr tIns="91440"/>
          <a:lstStyle>
            <a:lvl1pPr marL="2286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First Name &amp; Last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95B9597-398C-BC41-F4C7-4C4DDBE9A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549" y="3179031"/>
            <a:ext cx="1374775" cy="887374"/>
          </a:xfrm>
        </p:spPr>
        <p:txBody>
          <a:bodyPr tIns="0"/>
          <a:lstStyle>
            <a:lvl1pPr marL="2286" indent="0">
              <a:spcBef>
                <a:spcPts val="200"/>
              </a:spcBef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&amp; Company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C5AD55F-4118-10EC-ACA5-D160FF56BC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1823" y="2647508"/>
            <a:ext cx="1374775" cy="531523"/>
          </a:xfrm>
        </p:spPr>
        <p:txBody>
          <a:bodyPr tIns="91440"/>
          <a:lstStyle>
            <a:lvl1pPr marL="2286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First Name &amp; Last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F06BBD3-6349-F6FC-275C-333A47F846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21823" y="3179031"/>
            <a:ext cx="1374775" cy="887374"/>
          </a:xfrm>
        </p:spPr>
        <p:txBody>
          <a:bodyPr tIns="0"/>
          <a:lstStyle>
            <a:lvl1pPr marL="2286" indent="0">
              <a:spcBef>
                <a:spcPts val="200"/>
              </a:spcBef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&amp; Company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E673D18-6F0F-ED16-15E1-AAC765150D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2827" y="2647508"/>
            <a:ext cx="1374775" cy="531523"/>
          </a:xfrm>
        </p:spPr>
        <p:txBody>
          <a:bodyPr tIns="91440"/>
          <a:lstStyle>
            <a:lvl1pPr marL="2286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First Name &amp; Last 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A747928-4864-E973-A112-C38DFEFCBA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2827" y="3179031"/>
            <a:ext cx="1374775" cy="887374"/>
          </a:xfrm>
        </p:spPr>
        <p:txBody>
          <a:bodyPr tIns="0"/>
          <a:lstStyle>
            <a:lvl1pPr marL="2286" indent="0">
              <a:spcBef>
                <a:spcPts val="200"/>
              </a:spcBef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&amp; Company 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3DC5829-0DB3-8DCF-312F-9D33B1B2D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8879" y="2647508"/>
            <a:ext cx="1374775" cy="531523"/>
          </a:xfrm>
        </p:spPr>
        <p:txBody>
          <a:bodyPr tIns="91440"/>
          <a:lstStyle>
            <a:lvl1pPr marL="2286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First Name &amp; Last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ECAC548-7169-C285-25A0-4E5FE5BAE7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8879" y="3179031"/>
            <a:ext cx="1374775" cy="887374"/>
          </a:xfrm>
        </p:spPr>
        <p:txBody>
          <a:bodyPr tIns="0"/>
          <a:lstStyle>
            <a:lvl1pPr marL="2286" indent="0">
              <a:spcBef>
                <a:spcPts val="200"/>
              </a:spcBef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&amp; Company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DD49633-8A91-1327-45F1-EB9C1C14DA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74931" y="2647508"/>
            <a:ext cx="1374775" cy="531523"/>
          </a:xfrm>
        </p:spPr>
        <p:txBody>
          <a:bodyPr tIns="91440"/>
          <a:lstStyle>
            <a:lvl1pPr marL="2286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/>
              <a:t>First Name &amp; Last 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D9D459C-6C08-7810-9FAB-BA4124B641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74931" y="3179031"/>
            <a:ext cx="1374775" cy="887374"/>
          </a:xfrm>
        </p:spPr>
        <p:txBody>
          <a:bodyPr tIns="0"/>
          <a:lstStyle>
            <a:lvl1pPr marL="2286" indent="0">
              <a:spcBef>
                <a:spcPts val="200"/>
              </a:spcBef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&amp; Company </a:t>
            </a:r>
          </a:p>
        </p:txBody>
      </p:sp>
    </p:spTree>
    <p:extLst>
      <p:ext uri="{BB962C8B-B14F-4D97-AF65-F5344CB8AC3E}">
        <p14:creationId xmlns:p14="http://schemas.microsoft.com/office/powerpoint/2010/main" val="982380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20" r:id="rId3"/>
    <p:sldLayoutId id="2147483722" r:id="rId4"/>
    <p:sldLayoutId id="2147483721" r:id="rId5"/>
    <p:sldLayoutId id="2147483723" r:id="rId6"/>
    <p:sldLayoutId id="2147483710" r:id="rId7"/>
    <p:sldLayoutId id="2147483724" r:id="rId8"/>
    <p:sldLayoutId id="2147483742" r:id="rId9"/>
    <p:sldLayoutId id="2147483713" r:id="rId10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21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  <p:sldLayoutId id="2147483732" r:id="rId3"/>
    <p:sldLayoutId id="2147483741" r:id="rId4"/>
    <p:sldLayoutId id="2147483729" r:id="rId5"/>
    <p:sldLayoutId id="2147483726" r:id="rId6"/>
    <p:sldLayoutId id="2147483734" r:id="rId7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compute.org/documents/ocp-trademark-usage-guidelines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B4AA522-A0DD-4C49-36B0-11E242B05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James Zhang (NVIDIA)</a:t>
            </a:r>
            <a:br>
              <a:rPr lang="en-US"/>
            </a:br>
            <a:r>
              <a:rPr lang="en-US"/>
              <a:t>Christopher Swenson (Microsoft)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326D08-AEA3-D6E3-37D3-D7449F2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Workshop</a:t>
            </a:r>
            <a:br>
              <a:rPr lang="en-US"/>
            </a:br>
            <a:r>
              <a:rPr lang="en-US"/>
              <a:t>Device Ownership Transfer</a:t>
            </a:r>
          </a:p>
        </p:txBody>
      </p:sp>
    </p:spTree>
    <p:extLst>
      <p:ext uri="{BB962C8B-B14F-4D97-AF65-F5344CB8AC3E}">
        <p14:creationId xmlns:p14="http://schemas.microsoft.com/office/powerpoint/2010/main" val="194710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38B1-7BAB-E909-A341-EF969F3C7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AF167144-FF35-56D0-9426-D02E0D06F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2" y="684067"/>
            <a:ext cx="8386552" cy="36251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Caliptra DOT Spec near finalize</a:t>
            </a:r>
          </a:p>
          <a:p>
            <a:r>
              <a:rPr lang="en-US" dirty="0"/>
              <a:t>OCP DOT Spec is being updated to use Caliptra implementation as example</a:t>
            </a:r>
          </a:p>
          <a:p>
            <a:r>
              <a:rPr lang="en-US" dirty="0"/>
              <a:t>Caliptra Core 2.1 release include all ROM / HW function needed for Crypto Offload</a:t>
            </a:r>
          </a:p>
          <a:p>
            <a:r>
              <a:rPr lang="en-US" dirty="0"/>
              <a:t>Caliptra MCU DOT Implementation on </a:t>
            </a:r>
            <a:r>
              <a:rPr lang="en-US" dirty="0" err="1"/>
              <a:t>goin</a:t>
            </a:r>
            <a:r>
              <a:rPr lang="en-US" dirty="0"/>
              <a:t>, will be available in 2.x SDK (undecided)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8D3111-543A-754C-9EC6-EA8FE553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40747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D3F748-9DF8-1810-3828-DF9B5F0B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6557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3E6311C1-5C71-D132-7729-50B3E64B3FAE}"/>
              </a:ext>
            </a:extLst>
          </p:cNvPr>
          <p:cNvSpPr txBox="1"/>
          <p:nvPr/>
        </p:nvSpPr>
        <p:spPr>
          <a:xfrm>
            <a:off x="2991883" y="2446502"/>
            <a:ext cx="3160235" cy="2504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>
            <a:noAutofit/>
          </a:bodyPr>
          <a:lstStyle/>
          <a:p>
            <a:pPr algn="ctr"/>
            <a:r>
              <a:rPr lang="en-US" sz="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review OCP Trademark Guidelines</a:t>
            </a:r>
            <a:endParaRPr lang="en-US" sz="9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B8651F-535B-AA43-C1BC-F6DF37B3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Open Discussion</a:t>
            </a:r>
          </a:p>
        </p:txBody>
      </p:sp>
      <p:sp>
        <p:nvSpPr>
          <p:cNvPr id="6" name="Google Shape;39;p11">
            <a:extLst>
              <a:ext uri="{FF2B5EF4-FFF2-40B4-BE49-F238E27FC236}">
                <a16:creationId xmlns:a16="http://schemas.microsoft.com/office/drawing/2014/main" id="{6509EC63-067E-D60A-2EB5-EF4D612F0060}"/>
              </a:ext>
            </a:extLst>
          </p:cNvPr>
          <p:cNvSpPr txBox="1"/>
          <p:nvPr/>
        </p:nvSpPr>
        <p:spPr>
          <a:xfrm>
            <a:off x="6529339" y="-26101"/>
            <a:ext cx="2614661" cy="8309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You have two options for a closing slide: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“Open Discussion” (</a:t>
            </a: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–OR–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b="1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“Thank You” </a:t>
            </a: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(previous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choose one.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659D9D-26E5-E505-3C6F-BBE28CBB1428}"/>
              </a:ext>
            </a:extLst>
          </p:cNvPr>
          <p:cNvSpPr/>
          <p:nvPr/>
        </p:nvSpPr>
        <p:spPr>
          <a:xfrm>
            <a:off x="7530622" y="1224085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7067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nowflake with a drop of water in the center&#10;&#10;AI-generated content may be incorrect.">
            <a:extLst>
              <a:ext uri="{FF2B5EF4-FFF2-40B4-BE49-F238E27FC236}">
                <a16:creationId xmlns:a16="http://schemas.microsoft.com/office/drawing/2014/main" id="{9624FF6C-8071-CDC2-103B-15B0636F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82" y="1262278"/>
            <a:ext cx="1243584" cy="1243584"/>
          </a:xfrm>
          <a:prstGeom prst="rect">
            <a:avLst/>
          </a:prstGeom>
        </p:spPr>
      </p:pic>
      <p:sp>
        <p:nvSpPr>
          <p:cNvPr id="10" name="Google Shape;45;p12">
            <a:extLst>
              <a:ext uri="{FF2B5EF4-FFF2-40B4-BE49-F238E27FC236}">
                <a16:creationId xmlns:a16="http://schemas.microsoft.com/office/drawing/2014/main" id="{5A5F7AB9-3E4D-066F-E9C3-14B7F69F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772" y="839553"/>
            <a:ext cx="24019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COOLING ENVIRONMENTS &amp; LIQUID COOLING</a:t>
            </a:r>
          </a:p>
        </p:txBody>
      </p: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73CBAC56-2F81-B5D6-15CF-59E32EE3C728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Global Track name and icon.</a:t>
            </a:r>
          </a:p>
        </p:txBody>
      </p:sp>
      <p:sp>
        <p:nvSpPr>
          <p:cNvPr id="5" name="Google Shape;45;p12">
            <a:extLst>
              <a:ext uri="{FF2B5EF4-FFF2-40B4-BE49-F238E27FC236}">
                <a16:creationId xmlns:a16="http://schemas.microsoft.com/office/drawing/2014/main" id="{4BF8B483-86E1-9CF5-B395-38BD4359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7" y="839553"/>
            <a:ext cx="19933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COOLING ENVIRONMENTS: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IMMERSION</a:t>
            </a:r>
          </a:p>
        </p:txBody>
      </p:sp>
      <p:sp>
        <p:nvSpPr>
          <p:cNvPr id="13" name="Google Shape;45;p12">
            <a:extLst>
              <a:ext uri="{FF2B5EF4-FFF2-40B4-BE49-F238E27FC236}">
                <a16:creationId xmlns:a16="http://schemas.microsoft.com/office/drawing/2014/main" id="{2F785BDC-187C-10A2-A0B8-362B6341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7" y="3067368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DIGITAL TWINS</a:t>
            </a:r>
          </a:p>
        </p:txBody>
      </p:sp>
      <p:pic>
        <p:nvPicPr>
          <p:cNvPr id="3" name="Picture 2" descr="A logo of a snowflake&#10;&#10;AI-generated content may be incorrect.">
            <a:extLst>
              <a:ext uri="{FF2B5EF4-FFF2-40B4-BE49-F238E27FC236}">
                <a16:creationId xmlns:a16="http://schemas.microsoft.com/office/drawing/2014/main" id="{BEF19C6D-1D7A-2C02-D9CF-01DDFFD9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32" y="1511667"/>
            <a:ext cx="1262380" cy="1262380"/>
          </a:xfrm>
          <a:prstGeom prst="rect">
            <a:avLst/>
          </a:prstGeom>
        </p:spPr>
      </p:pic>
      <p:pic>
        <p:nvPicPr>
          <p:cNvPr id="14" name="Picture 13" descr="A computer screen with green and grey objects&#10;&#10;AI-generated content may be incorrect.">
            <a:extLst>
              <a:ext uri="{FF2B5EF4-FFF2-40B4-BE49-F238E27FC236}">
                <a16:creationId xmlns:a16="http://schemas.microsoft.com/office/drawing/2014/main" id="{26AFD959-C2FD-5B01-2888-88290CD50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686" y="1330041"/>
            <a:ext cx="1082040" cy="1082040"/>
          </a:xfrm>
          <a:prstGeom prst="rect">
            <a:avLst/>
          </a:prstGeom>
        </p:spPr>
      </p:pic>
      <p:sp>
        <p:nvSpPr>
          <p:cNvPr id="16" name="Google Shape;45;p12">
            <a:extLst>
              <a:ext uri="{FF2B5EF4-FFF2-40B4-BE49-F238E27FC236}">
                <a16:creationId xmlns:a16="http://schemas.microsoft.com/office/drawing/2014/main" id="{8ED3939B-2468-841D-C3FD-F42B56E27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278" y="839553"/>
            <a:ext cx="23906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DATA CENTER FACILITY (DCF)</a:t>
            </a:r>
          </a:p>
        </p:txBody>
      </p:sp>
      <p:sp>
        <p:nvSpPr>
          <p:cNvPr id="20" name="Google Shape;45;p12">
            <a:extLst>
              <a:ext uri="{FF2B5EF4-FFF2-40B4-BE49-F238E27FC236}">
                <a16:creationId xmlns:a16="http://schemas.microsoft.com/office/drawing/2014/main" id="{5B5CC70B-EBEE-D35A-AADA-9AA08F77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813" y="3050751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EDGE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8B4CCC-B682-575B-C771-E8F6EC8C3F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82129" y="3329595"/>
            <a:ext cx="1226312" cy="1226312"/>
          </a:xfrm>
          <a:prstGeom prst="rect">
            <a:avLst/>
          </a:prstGeom>
        </p:spPr>
      </p:pic>
      <p:sp>
        <p:nvSpPr>
          <p:cNvPr id="26" name="Google Shape;45;p12">
            <a:extLst>
              <a:ext uri="{FF2B5EF4-FFF2-40B4-BE49-F238E27FC236}">
                <a16:creationId xmlns:a16="http://schemas.microsoft.com/office/drawing/2014/main" id="{9CA848C8-AF41-D90E-49FB-7503AE2C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488" y="3050751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HARDWARE MANAGEMENT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8307F14-6C0E-2584-283C-0A40C570C5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27315" y="3461383"/>
            <a:ext cx="1243584" cy="1243584"/>
          </a:xfrm>
          <a:prstGeom prst="rect">
            <a:avLst/>
          </a:prstGeom>
        </p:spPr>
      </p:pic>
      <p:pic>
        <p:nvPicPr>
          <p:cNvPr id="6" name="Picture 5" descr="A logo with green arrows&#10;&#10;AI-generated content may be incorrect.">
            <a:extLst>
              <a:ext uri="{FF2B5EF4-FFF2-40B4-BE49-F238E27FC236}">
                <a16:creationId xmlns:a16="http://schemas.microsoft.com/office/drawing/2014/main" id="{04DB9D5C-34A7-F692-4380-B2BFAAF8A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62" y="3355195"/>
            <a:ext cx="1551400" cy="7978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485B3B-FEE1-93AF-849B-21DFB0E8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49855B58-143C-A3A3-2121-6C94BC476D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72759" y="3789415"/>
            <a:ext cx="1243584" cy="1243584"/>
          </a:xfrm>
          <a:prstGeom prst="rect">
            <a:avLst/>
          </a:prstGeom>
        </p:spPr>
      </p:pic>
      <p:sp>
        <p:nvSpPr>
          <p:cNvPr id="43" name="Google Shape;45;p12">
            <a:extLst>
              <a:ext uri="{FF2B5EF4-FFF2-40B4-BE49-F238E27FC236}">
                <a16:creationId xmlns:a16="http://schemas.microsoft.com/office/drawing/2014/main" id="{4E0B70C9-95B0-845F-4B9F-5ACD62971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312" y="3050751"/>
            <a:ext cx="2807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COMPOSABLE MEMORY SYSTEMS (CMS)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171C529-86E5-4AEC-09C4-40CB18EF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7217" y="3789415"/>
            <a:ext cx="1243584" cy="1243584"/>
          </a:xfrm>
          <a:prstGeom prst="rect">
            <a:avLst/>
          </a:prstGeom>
        </p:spPr>
      </p:pic>
      <p:sp>
        <p:nvSpPr>
          <p:cNvPr id="41" name="Google Shape;45;p12">
            <a:extLst>
              <a:ext uri="{FF2B5EF4-FFF2-40B4-BE49-F238E27FC236}">
                <a16:creationId xmlns:a16="http://schemas.microsoft.com/office/drawing/2014/main" id="{B2CD042F-4B89-0B91-25AE-949D399E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770" y="3050751"/>
            <a:ext cx="2807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AI HW SW 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CO-DESIGN/NIC/HPC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5EB1823-7984-2795-64F2-8E62508C5A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39602" y="3313589"/>
            <a:ext cx="1243584" cy="1243584"/>
          </a:xfrm>
          <a:prstGeom prst="rect">
            <a:avLst/>
          </a:prstGeom>
        </p:spPr>
      </p:pic>
      <p:sp>
        <p:nvSpPr>
          <p:cNvPr id="39" name="Google Shape;45;p12">
            <a:extLst>
              <a:ext uri="{FF2B5EF4-FFF2-40B4-BE49-F238E27FC236}">
                <a16:creationId xmlns:a16="http://schemas.microsoft.com/office/drawing/2014/main" id="{BE538C14-8CBE-207E-BA89-99E581E7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31" y="3067368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SECURITY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9C2423A-F01E-088F-ED45-C830C62FC9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86785" y="1306221"/>
            <a:ext cx="1243584" cy="1243584"/>
          </a:xfrm>
          <a:prstGeom prst="rect">
            <a:avLst/>
          </a:prstGeom>
        </p:spPr>
      </p:pic>
      <p:sp>
        <p:nvSpPr>
          <p:cNvPr id="35" name="Google Shape;45;p12">
            <a:extLst>
              <a:ext uri="{FF2B5EF4-FFF2-40B4-BE49-F238E27FC236}">
                <a16:creationId xmlns:a16="http://schemas.microsoft.com/office/drawing/2014/main" id="{568E3C91-52C1-8FC0-6795-26FA8BC0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601" y="839553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OPEN PLATFORM FIRMWARE (OPF)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6D800E3-E263-297C-5826-5B1018C133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4316" y="1050792"/>
            <a:ext cx="1243584" cy="1243584"/>
          </a:xfrm>
          <a:prstGeom prst="rect">
            <a:avLst/>
          </a:prstGeom>
        </p:spPr>
      </p:pic>
      <p:sp>
        <p:nvSpPr>
          <p:cNvPr id="33" name="Google Shape;45;p12">
            <a:extLst>
              <a:ext uri="{FF2B5EF4-FFF2-40B4-BE49-F238E27FC236}">
                <a16:creationId xmlns:a16="http://schemas.microsoft.com/office/drawing/2014/main" id="{E4AC282C-315E-6823-396A-1B366CF0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37" y="839553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NETWORKING</a:t>
            </a:r>
          </a:p>
        </p:txBody>
      </p: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F3FF88DD-639E-A92E-C1A5-F62C7CA76449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Global Track name and icon.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6E9D9B4-5E58-209F-4612-F508EF6361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36184" y="1122349"/>
            <a:ext cx="1243584" cy="1243584"/>
          </a:xfrm>
          <a:prstGeom prst="rect">
            <a:avLst/>
          </a:prstGeom>
        </p:spPr>
      </p:pic>
      <p:sp>
        <p:nvSpPr>
          <p:cNvPr id="37" name="Google Shape;45;p12">
            <a:extLst>
              <a:ext uri="{FF2B5EF4-FFF2-40B4-BE49-F238E27FC236}">
                <a16:creationId xmlns:a16="http://schemas.microsoft.com/office/drawing/2014/main" id="{80CB7E77-1EF2-3DC8-5AA4-32E339C0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488" y="839553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RACK &amp; POWER</a:t>
            </a:r>
          </a:p>
        </p:txBody>
      </p:sp>
    </p:spTree>
    <p:extLst>
      <p:ext uri="{BB962C8B-B14F-4D97-AF65-F5344CB8AC3E}">
        <p14:creationId xmlns:p14="http://schemas.microsoft.com/office/powerpoint/2010/main" val="2407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C8AC13E-3B1B-E7DF-C33D-03E3F72A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02BC181-03A6-10EF-1B8C-C8071A3D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31893" y="3680957"/>
            <a:ext cx="1000987" cy="957465"/>
          </a:xfrm>
          <a:prstGeom prst="rect">
            <a:avLst/>
          </a:prstGeom>
        </p:spPr>
      </p:pic>
      <p:sp>
        <p:nvSpPr>
          <p:cNvPr id="14" name="Google Shape;45;p12">
            <a:extLst>
              <a:ext uri="{FF2B5EF4-FFF2-40B4-BE49-F238E27FC236}">
                <a16:creationId xmlns:a16="http://schemas.microsoft.com/office/drawing/2014/main" id="{26DD1A92-E51A-B2B1-C28F-7652374DA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488" y="3050751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TIME APPLIANCES (TAP)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B3726A-A04D-441F-A2A9-368D88CF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85174" y="3296972"/>
            <a:ext cx="1256675" cy="1243584"/>
          </a:xfrm>
          <a:prstGeom prst="rect">
            <a:avLst/>
          </a:prstGeom>
        </p:spPr>
      </p:pic>
      <p:sp>
        <p:nvSpPr>
          <p:cNvPr id="12" name="Google Shape;45;p12">
            <a:extLst>
              <a:ext uri="{FF2B5EF4-FFF2-40B4-BE49-F238E27FC236}">
                <a16:creationId xmlns:a16="http://schemas.microsoft.com/office/drawing/2014/main" id="{741B623A-8992-813B-A28E-146B3CB3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829" y="3050751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TEST &amp; VALIDATION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5628F-A36D-9FF7-9048-2FCCDC4410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731" y="3313589"/>
            <a:ext cx="1226312" cy="1226312"/>
          </a:xfrm>
          <a:prstGeom prst="rect">
            <a:avLst/>
          </a:prstGeom>
        </p:spPr>
      </p:pic>
      <p:sp>
        <p:nvSpPr>
          <p:cNvPr id="10" name="Google Shape;45;p12">
            <a:extLst>
              <a:ext uri="{FF2B5EF4-FFF2-40B4-BE49-F238E27FC236}">
                <a16:creationId xmlns:a16="http://schemas.microsoft.com/office/drawing/2014/main" id="{3CCB4E27-6D0D-194C-CDF0-2D47AC4BC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31" y="3067368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SUSTAINABILITY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B4573-0279-E2CD-FDD6-5C9A962564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36702" y="1526866"/>
            <a:ext cx="1243584" cy="1243584"/>
          </a:xfrm>
          <a:prstGeom prst="rect">
            <a:avLst/>
          </a:prstGeom>
        </p:spPr>
      </p:pic>
      <p:sp>
        <p:nvSpPr>
          <p:cNvPr id="6" name="Google Shape;45;p12">
            <a:extLst>
              <a:ext uri="{FF2B5EF4-FFF2-40B4-BE49-F238E27FC236}">
                <a16:creationId xmlns:a16="http://schemas.microsoft.com/office/drawing/2014/main" id="{96170C00-9A9B-0526-0CAB-1BB2DF07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112" y="839553"/>
            <a:ext cx="15825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OPEN CHIPLET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ECONOMY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37AB3-FB6B-09BC-982E-82E6F245E3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4316" y="1596613"/>
            <a:ext cx="1243584" cy="1243584"/>
          </a:xfrm>
          <a:prstGeom prst="rect">
            <a:avLst/>
          </a:prstGeom>
        </p:spPr>
      </p:pic>
      <p:sp>
        <p:nvSpPr>
          <p:cNvPr id="4" name="Google Shape;45;p12">
            <a:extLst>
              <a:ext uri="{FF2B5EF4-FFF2-40B4-BE49-F238E27FC236}">
                <a16:creationId xmlns:a16="http://schemas.microsoft.com/office/drawing/2014/main" id="{B5C50287-84C4-0301-A443-8FC5C432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" y="839553"/>
            <a:ext cx="20025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MODULAR HARDWARE SYSTEM (MHS)</a:t>
            </a:r>
          </a:p>
        </p:txBody>
      </p: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8E22BCE1-996F-F980-79A2-664D90630E52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Global Track name and icon.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CC9F80-743C-3734-A2E5-F3CB162571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82693" y="1057117"/>
            <a:ext cx="1078992" cy="1078992"/>
          </a:xfrm>
          <a:prstGeom prst="rect">
            <a:avLst/>
          </a:prstGeom>
        </p:spPr>
      </p:pic>
      <p:sp>
        <p:nvSpPr>
          <p:cNvPr id="8" name="Google Shape;45;p12">
            <a:extLst>
              <a:ext uri="{FF2B5EF4-FFF2-40B4-BE49-F238E27FC236}">
                <a16:creationId xmlns:a16="http://schemas.microsoft.com/office/drawing/2014/main" id="{093F91C5-E15F-A794-8F83-50BEA3DDF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488" y="840876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88718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B387FB-B97E-BEE6-4404-B604FC45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een and white brain with wires and dots&#10;&#10;AI-generated content may be incorrect.">
            <a:extLst>
              <a:ext uri="{FF2B5EF4-FFF2-40B4-BE49-F238E27FC236}">
                <a16:creationId xmlns:a16="http://schemas.microsoft.com/office/drawing/2014/main" id="{27822EC1-63E5-FDBA-C2AB-C7AFABD8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355" y="1683888"/>
            <a:ext cx="1243584" cy="1243584"/>
          </a:xfrm>
          <a:prstGeom prst="rect">
            <a:avLst/>
          </a:prstGeom>
        </p:spPr>
      </p:pic>
      <p:sp>
        <p:nvSpPr>
          <p:cNvPr id="10" name="Google Shape;45;p12">
            <a:extLst>
              <a:ext uri="{FF2B5EF4-FFF2-40B4-BE49-F238E27FC236}">
                <a16:creationId xmlns:a16="http://schemas.microsoft.com/office/drawing/2014/main" id="{430881B5-2A91-C6E6-85EE-A4D30125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433" y="3067368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chemeClr val="tx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</a:t>
            </a:r>
            <a:br>
              <a:rPr lang="en-US" sz="1600" b="1" kern="0">
                <a:solidFill>
                  <a:schemeClr val="tx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OPENRAN</a:t>
            </a:r>
          </a:p>
        </p:txBody>
      </p:sp>
      <p:sp>
        <p:nvSpPr>
          <p:cNvPr id="6" name="Google Shape;45;p12">
            <a:extLst>
              <a:ext uri="{FF2B5EF4-FFF2-40B4-BE49-F238E27FC236}">
                <a16:creationId xmlns:a16="http://schemas.microsoft.com/office/drawing/2014/main" id="{CCEE4F38-AAEC-5C56-9E58-9B039BBD2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144" y="839553"/>
            <a:ext cx="2219982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chemeClr val="tx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</a:t>
            </a:r>
            <a:br>
              <a:rPr lang="en-US" sz="1600" b="1" kern="0">
                <a:solidFill>
                  <a:schemeClr val="tx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MARKET IMPACT &amp; 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ADOPTION STORIES</a:t>
            </a:r>
          </a:p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endParaRPr lang="en-US" sz="1600" b="1" kern="0">
              <a:solidFill>
                <a:srgbClr val="5F6062"/>
              </a:solidFill>
              <a:latin typeface="Source Sans 3 SemiBold" panose="020B03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4" name="Google Shape;45;p12">
            <a:extLst>
              <a:ext uri="{FF2B5EF4-FFF2-40B4-BE49-F238E27FC236}">
                <a16:creationId xmlns:a16="http://schemas.microsoft.com/office/drawing/2014/main" id="{D7962C9F-7ECF-67F8-110D-25DA8A9C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614" y="839553"/>
            <a:ext cx="2405351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chemeClr val="tx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 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ARTIFICIAL 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INTELLIGENCE </a:t>
            </a:r>
            <a:b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(AI)</a:t>
            </a:r>
          </a:p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endParaRPr lang="en-US" sz="1600" b="1" kern="0">
              <a:solidFill>
                <a:srgbClr val="5F6062"/>
              </a:solidFill>
              <a:latin typeface="Source Sans 3 SemiBold" panose="020B03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8C4511BD-14A0-CFCE-48DB-305967A9D375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Global Track name and icon.</a:t>
            </a:r>
          </a:p>
        </p:txBody>
      </p:sp>
      <p:pic>
        <p:nvPicPr>
          <p:cNvPr id="17" name="Picture 16" descr="A logo of a tower&#10;&#10;Description automatically generated">
            <a:extLst>
              <a:ext uri="{FF2B5EF4-FFF2-40B4-BE49-F238E27FC236}">
                <a16:creationId xmlns:a16="http://schemas.microsoft.com/office/drawing/2014/main" id="{C9FF8C97-665D-F158-1582-D33736FE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125" y="3539123"/>
            <a:ext cx="1243584" cy="1243584"/>
          </a:xfrm>
          <a:prstGeom prst="rect">
            <a:avLst/>
          </a:prstGeom>
        </p:spPr>
      </p:pic>
      <p:sp>
        <p:nvSpPr>
          <p:cNvPr id="19" name="Google Shape;45;p12">
            <a:extLst>
              <a:ext uri="{FF2B5EF4-FFF2-40B4-BE49-F238E27FC236}">
                <a16:creationId xmlns:a16="http://schemas.microsoft.com/office/drawing/2014/main" id="{D04CDB67-5C28-51E2-EAB8-4979AD1C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734" y="3067368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>
              <a:spcBef>
                <a:spcPts val="1875"/>
              </a:spcBef>
              <a:buClr>
                <a:srgbClr val="5F6062"/>
              </a:buClr>
              <a:defRPr/>
            </a:pPr>
            <a:r>
              <a:rPr lang="en-US" sz="1600" b="1" kern="0">
                <a:solidFill>
                  <a:schemeClr val="tx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</a:t>
            </a:r>
            <a:br>
              <a:rPr lang="en-US" sz="1600" b="1" kern="0">
                <a:solidFill>
                  <a:schemeClr val="tx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PHOTONICS</a:t>
            </a:r>
          </a:p>
        </p:txBody>
      </p:sp>
      <p:pic>
        <p:nvPicPr>
          <p:cNvPr id="20" name="Picture 19" descr="A close-up of a fuse&#10;&#10;AI-generated content may be incorrect.">
            <a:extLst>
              <a:ext uri="{FF2B5EF4-FFF2-40B4-BE49-F238E27FC236}">
                <a16:creationId xmlns:a16="http://schemas.microsoft.com/office/drawing/2014/main" id="{184B2964-C96F-B74B-76E3-C312813FE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135" y="3489841"/>
            <a:ext cx="1316736" cy="1316736"/>
          </a:xfrm>
          <a:prstGeom prst="rect">
            <a:avLst/>
          </a:prstGeom>
        </p:spPr>
      </p:pic>
      <p:pic>
        <p:nvPicPr>
          <p:cNvPr id="5" name="Picture 4" descr="A green arrow pointing up&#10;&#10;AI-generated content may be incorrect.">
            <a:extLst>
              <a:ext uri="{FF2B5EF4-FFF2-40B4-BE49-F238E27FC236}">
                <a16:creationId xmlns:a16="http://schemas.microsoft.com/office/drawing/2014/main" id="{878967E7-E90C-C741-62A0-EEDD083E4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30" y="1575465"/>
            <a:ext cx="12435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3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oogle Shape;88;p17">
            <a:extLst>
              <a:ext uri="{FF2B5EF4-FFF2-40B4-BE49-F238E27FC236}">
                <a16:creationId xmlns:a16="http://schemas.microsoft.com/office/drawing/2014/main" id="{A476523C-9119-85A8-41E1-3BD1C37F2C03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/>
          <a:srcRect l="510" r="-1473"/>
          <a:stretch/>
        </p:blipFill>
        <p:spPr bwMode="auto">
          <a:xfrm>
            <a:off x="7791303" y="1777558"/>
            <a:ext cx="1073444" cy="15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Google Shape;89;p17">
            <a:extLst>
              <a:ext uri="{FF2B5EF4-FFF2-40B4-BE49-F238E27FC236}">
                <a16:creationId xmlns:a16="http://schemas.microsoft.com/office/drawing/2014/main" id="{47293765-504D-2B58-604F-C15D6F5E37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05855" y="1775324"/>
            <a:ext cx="1055034" cy="15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Google Shape;90;p17">
            <a:extLst>
              <a:ext uri="{FF2B5EF4-FFF2-40B4-BE49-F238E27FC236}">
                <a16:creationId xmlns:a16="http://schemas.microsoft.com/office/drawing/2014/main" id="{2916A6A7-B599-A320-72CC-B051731931C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5"/>
          <a:srcRect l="-3132" r="-1938"/>
          <a:stretch/>
        </p:blipFill>
        <p:spPr bwMode="auto">
          <a:xfrm>
            <a:off x="4017064" y="1775323"/>
            <a:ext cx="1108531" cy="159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OCP community logo vert v2-2b.ai">
            <a:extLst>
              <a:ext uri="{FF2B5EF4-FFF2-40B4-BE49-F238E27FC236}">
                <a16:creationId xmlns:a16="http://schemas.microsoft.com/office/drawing/2014/main" id="{607010F2-60C7-3623-04B6-506E825BB0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850" y="2514600"/>
            <a:ext cx="114300" cy="114300"/>
          </a:xfrm>
          <a:prstGeom prst="rect">
            <a:avLst/>
          </a:prstGeom>
          <a:noFill/>
        </p:spPr>
        <p:txBody>
          <a:bodyPr lIns="34290" tIns="17145" rIns="34290" bIns="171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97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4" descr="OCP community logo vert v2-2b.ai">
            <a:extLst>
              <a:ext uri="{FF2B5EF4-FFF2-40B4-BE49-F238E27FC236}">
                <a16:creationId xmlns:a16="http://schemas.microsoft.com/office/drawing/2014/main" id="{E1B38386-FE12-0EA9-7E0D-14FCE51F2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756025" cy="3756025"/>
          </a:xfrm>
          <a:prstGeom prst="rect">
            <a:avLst/>
          </a:prstGeom>
          <a:noFill/>
        </p:spPr>
        <p:txBody>
          <a:bodyPr lIns="34290" tIns="17145" rIns="34290" bIns="171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97"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9" name="Picture 6">
            <a:extLst>
              <a:ext uri="{FF2B5EF4-FFF2-40B4-BE49-F238E27FC236}">
                <a16:creationId xmlns:a16="http://schemas.microsoft.com/office/drawing/2014/main" id="{BF97A75A-68D2-C157-BBEE-0ACC6B48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145246" y="1657070"/>
            <a:ext cx="1129266" cy="16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39;p11">
            <a:extLst>
              <a:ext uri="{FF2B5EF4-FFF2-40B4-BE49-F238E27FC236}">
                <a16:creationId xmlns:a16="http://schemas.microsoft.com/office/drawing/2014/main" id="{0035E2A1-6E3C-1902-6F03-5023120ACF1E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membership logos to designate your company’s membership level.  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9A68626-8D86-7773-5E02-EFBF8C9E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00402" y="1657070"/>
            <a:ext cx="1253345" cy="18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01DEFC7-ACF6-E20F-A34B-06DAEF8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9" y="1584409"/>
            <a:ext cx="569247" cy="10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of a security system&#10;&#10;Description automatically generated">
            <a:extLst>
              <a:ext uri="{FF2B5EF4-FFF2-40B4-BE49-F238E27FC236}">
                <a16:creationId xmlns:a16="http://schemas.microsoft.com/office/drawing/2014/main" id="{8E891506-91C0-8390-89A0-4F77CD0D00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250" y="1566390"/>
            <a:ext cx="688391" cy="1040014"/>
          </a:xfrm>
          <a:prstGeom prst="rect">
            <a:avLst/>
          </a:prstGeom>
        </p:spPr>
      </p:pic>
      <p:pic>
        <p:nvPicPr>
          <p:cNvPr id="4" name="Google Shape;109;p20">
            <a:extLst>
              <a:ext uri="{FF2B5EF4-FFF2-40B4-BE49-F238E27FC236}">
                <a16:creationId xmlns:a16="http://schemas.microsoft.com/office/drawing/2014/main" id="{3BB02D41-D17C-D6F1-BFB0-D39B3FBC99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156926" y="1612437"/>
            <a:ext cx="815416" cy="9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10;p20">
            <a:extLst>
              <a:ext uri="{FF2B5EF4-FFF2-40B4-BE49-F238E27FC236}">
                <a16:creationId xmlns:a16="http://schemas.microsoft.com/office/drawing/2014/main" id="{B8716996-1024-7EEA-BE9B-E1D17EA88C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191699" y="3089355"/>
            <a:ext cx="706403" cy="95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93084-5B10-FEBD-C00D-BEFE92A64C0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/>
        </p:blipFill>
        <p:spPr>
          <a:xfrm>
            <a:off x="5705553" y="1630456"/>
            <a:ext cx="1380499" cy="561791"/>
          </a:xfrm>
          <a:prstGeom prst="rect">
            <a:avLst/>
          </a:prstGeom>
        </p:spPr>
      </p:pic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801D4730-35BA-5A43-542D-A1BC1275EF93}"/>
              </a:ext>
            </a:extLst>
          </p:cNvPr>
          <p:cNvSpPr txBox="1"/>
          <p:nvPr/>
        </p:nvSpPr>
        <p:spPr>
          <a:xfrm>
            <a:off x="5653158" y="333097"/>
            <a:ext cx="1516904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 are hosting an area in the Innovation Village.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947510-E982-0BEA-1210-2ACB3C0EDF9D}"/>
              </a:ext>
            </a:extLst>
          </p:cNvPr>
          <p:cNvCxnSpPr>
            <a:cxnSpLocks/>
          </p:cNvCxnSpPr>
          <p:nvPr/>
        </p:nvCxnSpPr>
        <p:spPr>
          <a:xfrm>
            <a:off x="1778146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39;p11">
            <a:extLst>
              <a:ext uri="{FF2B5EF4-FFF2-40B4-BE49-F238E27FC236}">
                <a16:creationId xmlns:a16="http://schemas.microsoft.com/office/drawing/2014/main" id="{F6ED83FA-A361-5FE3-AEB3-D92D2DF77F6A}"/>
              </a:ext>
            </a:extLst>
          </p:cNvPr>
          <p:cNvSpPr txBox="1"/>
          <p:nvPr/>
        </p:nvSpPr>
        <p:spPr>
          <a:xfrm>
            <a:off x="123229" y="333097"/>
            <a:ext cx="1515268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facility is an OCP Ready™ facility or you’re hosting an Experience Center.</a:t>
            </a:r>
          </a:p>
        </p:txBody>
      </p:sp>
      <p:sp>
        <p:nvSpPr>
          <p:cNvPr id="10" name="Google Shape;39;p11">
            <a:extLst>
              <a:ext uri="{FF2B5EF4-FFF2-40B4-BE49-F238E27FC236}">
                <a16:creationId xmlns:a16="http://schemas.microsoft.com/office/drawing/2014/main" id="{4D14166D-5B65-721C-422B-3B6515BD40BA}"/>
              </a:ext>
            </a:extLst>
          </p:cNvPr>
          <p:cNvSpPr txBox="1"/>
          <p:nvPr/>
        </p:nvSpPr>
        <p:spPr>
          <a:xfrm>
            <a:off x="3766167" y="333097"/>
            <a:ext cx="1565300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>
              <a:buClr>
                <a:srgbClr val="5F6061"/>
              </a:buClr>
              <a:buSzPts val="3600"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product has been recognized as </a:t>
            </a:r>
            <a:b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Accepted</a:t>
            </a:r>
            <a:r>
              <a:rPr lang="en-US" sz="900" kern="0" baseline="3000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TM</a:t>
            </a: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or </a:t>
            </a:r>
            <a:b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Inspired</a:t>
            </a:r>
            <a:r>
              <a:rPr lang="en-US" sz="900" kern="0" baseline="3000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TM</a:t>
            </a:r>
            <a:endParaRPr lang="en-US" sz="900" kern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11" name="Google Shape;39;p11">
            <a:extLst>
              <a:ext uri="{FF2B5EF4-FFF2-40B4-BE49-F238E27FC236}">
                <a16:creationId xmlns:a16="http://schemas.microsoft.com/office/drawing/2014/main" id="{C615FA45-E762-9683-1191-8E8D2B6E053B}"/>
              </a:ext>
            </a:extLst>
          </p:cNvPr>
          <p:cNvSpPr txBox="1"/>
          <p:nvPr/>
        </p:nvSpPr>
        <p:spPr>
          <a:xfrm>
            <a:off x="1928253" y="333097"/>
            <a:ext cx="1515268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your product has been approved through the </a:t>
            </a:r>
            <a:b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S.A.F.E. program.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34BA1-2558-D06D-6F14-0FA55FB2DE63}"/>
              </a:ext>
            </a:extLst>
          </p:cNvPr>
          <p:cNvCxnSpPr>
            <a:cxnSpLocks/>
          </p:cNvCxnSpPr>
          <p:nvPr/>
        </p:nvCxnSpPr>
        <p:spPr>
          <a:xfrm>
            <a:off x="3616480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11D300-9361-B891-26A4-1ED2D8A74C65}"/>
              </a:ext>
            </a:extLst>
          </p:cNvPr>
          <p:cNvCxnSpPr>
            <a:cxnSpLocks/>
          </p:cNvCxnSpPr>
          <p:nvPr/>
        </p:nvCxnSpPr>
        <p:spPr>
          <a:xfrm>
            <a:off x="5474548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oogle Shape;96;p18">
            <a:extLst>
              <a:ext uri="{FF2B5EF4-FFF2-40B4-BE49-F238E27FC236}">
                <a16:creationId xmlns:a16="http://schemas.microsoft.com/office/drawing/2014/main" id="{77CDA505-9903-0D9D-7D65-967DCF4ECE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69" y="1639757"/>
            <a:ext cx="1343604" cy="6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270785-D6A3-ACBF-55EE-26715597A1BF}"/>
              </a:ext>
            </a:extLst>
          </p:cNvPr>
          <p:cNvCxnSpPr>
            <a:cxnSpLocks/>
          </p:cNvCxnSpPr>
          <p:nvPr/>
        </p:nvCxnSpPr>
        <p:spPr>
          <a:xfrm>
            <a:off x="7332615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39;p11">
            <a:extLst>
              <a:ext uri="{FF2B5EF4-FFF2-40B4-BE49-F238E27FC236}">
                <a16:creationId xmlns:a16="http://schemas.microsoft.com/office/drawing/2014/main" id="{8BB39062-98E0-6FA2-C875-65E0B138C8BF}"/>
              </a:ext>
            </a:extLst>
          </p:cNvPr>
          <p:cNvSpPr txBox="1"/>
          <p:nvPr/>
        </p:nvSpPr>
        <p:spPr>
          <a:xfrm>
            <a:off x="7495169" y="335912"/>
            <a:ext cx="1516904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</a:t>
            </a:r>
            <a:b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if you are 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Solution Provider.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pic>
        <p:nvPicPr>
          <p:cNvPr id="17" name="Picture 16" descr="A logo with a light bulb and arrows&#10;&#10;Description automatically generated">
            <a:extLst>
              <a:ext uri="{FF2B5EF4-FFF2-40B4-BE49-F238E27FC236}">
                <a16:creationId xmlns:a16="http://schemas.microsoft.com/office/drawing/2014/main" id="{97FAFD52-1B7D-145E-2A9B-D62F261C5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54" y="2956308"/>
            <a:ext cx="862858" cy="13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8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FFA47E55-8AB5-0045-B348-D61415476C69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icon representing the Regional Project Group.</a:t>
            </a:r>
          </a:p>
        </p:txBody>
      </p:sp>
      <p:pic>
        <p:nvPicPr>
          <p:cNvPr id="10" name="Picture 9" descr="A logo with a globe and text&#10;&#10;Description automatically generated">
            <a:extLst>
              <a:ext uri="{FF2B5EF4-FFF2-40B4-BE49-F238E27FC236}">
                <a16:creationId xmlns:a16="http://schemas.microsoft.com/office/drawing/2014/main" id="{4C0E23CC-2A84-6B62-A848-0197D7BB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06" y="1713273"/>
            <a:ext cx="1055852" cy="1715759"/>
          </a:xfrm>
          <a:prstGeom prst="rect">
            <a:avLst/>
          </a:prstGeom>
        </p:spPr>
      </p:pic>
      <p:pic>
        <p:nvPicPr>
          <p:cNvPr id="11" name="Picture 10" descr="A logo with a globe and text&#10;&#10;Description automatically generated">
            <a:extLst>
              <a:ext uri="{FF2B5EF4-FFF2-40B4-BE49-F238E27FC236}">
                <a16:creationId xmlns:a16="http://schemas.microsoft.com/office/drawing/2014/main" id="{4C8E08A3-43D5-CE76-08DF-68B4D4397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48" y="1713273"/>
            <a:ext cx="1055852" cy="1715759"/>
          </a:xfrm>
          <a:prstGeom prst="rect">
            <a:avLst/>
          </a:prstGeom>
        </p:spPr>
      </p:pic>
      <p:pic>
        <p:nvPicPr>
          <p:cNvPr id="12" name="Picture 11" descr="A logo with a globe and text&#10;&#10;Description automatically generated">
            <a:extLst>
              <a:ext uri="{FF2B5EF4-FFF2-40B4-BE49-F238E27FC236}">
                <a16:creationId xmlns:a16="http://schemas.microsoft.com/office/drawing/2014/main" id="{15939B8E-C02A-7BCE-5000-1D08E79B0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768" y="1713273"/>
            <a:ext cx="1055852" cy="1715759"/>
          </a:xfrm>
          <a:prstGeom prst="rect">
            <a:avLst/>
          </a:prstGeom>
        </p:spPr>
      </p:pic>
      <p:pic>
        <p:nvPicPr>
          <p:cNvPr id="13" name="Picture 12" descr="A logo of a country&#10;&#10;Description automatically generated">
            <a:extLst>
              <a:ext uri="{FF2B5EF4-FFF2-40B4-BE49-F238E27FC236}">
                <a16:creationId xmlns:a16="http://schemas.microsoft.com/office/drawing/2014/main" id="{824F2FA1-46F8-B88E-8D66-59DBDB059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187" y="1713273"/>
            <a:ext cx="1055852" cy="1715759"/>
          </a:xfrm>
          <a:prstGeom prst="rect">
            <a:avLst/>
          </a:prstGeom>
        </p:spPr>
      </p:pic>
      <p:pic>
        <p:nvPicPr>
          <p:cNvPr id="14" name="Picture 13" descr="A logo of a globe with text&#10;&#10;Description automatically generated">
            <a:extLst>
              <a:ext uri="{FF2B5EF4-FFF2-40B4-BE49-F238E27FC236}">
                <a16:creationId xmlns:a16="http://schemas.microsoft.com/office/drawing/2014/main" id="{D3718518-D8EF-9AF5-04FF-3706DD125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025" y="1713273"/>
            <a:ext cx="1055852" cy="17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54501A-E853-0FB0-B6F1-047F478DCB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0444" y="1715717"/>
            <a:ext cx="1055852" cy="1710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E0C8C-243B-EDB9-D030-80C9FB358B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04800" y="2670895"/>
            <a:ext cx="7924223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4B4CCEC9-4805-6CE0-38DF-2924851F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Workshop</a:t>
            </a:r>
            <a:br>
              <a:rPr lang="en-US"/>
            </a:br>
            <a:r>
              <a:rPr lang="en-US"/>
              <a:t>Device Ownership Transfer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94B08552-99CC-A3A3-5B08-F6DDE3401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James Zhang (NVIDIA)</a:t>
            </a:r>
            <a:br>
              <a:rPr lang="en-US"/>
            </a:br>
            <a:r>
              <a:rPr lang="en-US"/>
              <a:t>Christopher Swenson (Microsoft)</a:t>
            </a:r>
          </a:p>
        </p:txBody>
      </p:sp>
      <p:pic>
        <p:nvPicPr>
          <p:cNvPr id="2" name="Google Shape;88;p17">
            <a:extLst>
              <a:ext uri="{FF2B5EF4-FFF2-40B4-BE49-F238E27FC236}">
                <a16:creationId xmlns:a16="http://schemas.microsoft.com/office/drawing/2014/main" id="{499786AA-83AD-BB40-C6A1-08239A26E46F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/>
          <a:srcRect l="510" r="-1473"/>
          <a:stretch/>
        </p:blipFill>
        <p:spPr bwMode="auto">
          <a:xfrm>
            <a:off x="7774991" y="2713503"/>
            <a:ext cx="1073444" cy="15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Google Shape;45;p12">
            <a:extLst>
              <a:ext uri="{FF2B5EF4-FFF2-40B4-BE49-F238E27FC236}">
                <a16:creationId xmlns:a16="http://schemas.microsoft.com/office/drawing/2014/main" id="{E8E6E22D-E941-E8D6-C35B-7FE8417B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7102"/>
            <a:ext cx="1990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B8A48-EA66-7F96-C331-27B6BE5C09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00416" y="454043"/>
            <a:ext cx="12435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AB82A-9F7D-CFF6-EC33-54F332D19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C96B6C3-3084-A1C5-6077-0ECAE6AE8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Ability for owner of the system to assert ownership through code signing</a:t>
            </a:r>
          </a:p>
          <a:p>
            <a:r>
              <a:rPr lang="en-US"/>
              <a:t>Ability for ownership to be transferred without cumbersome process and handshake</a:t>
            </a:r>
          </a:p>
          <a:p>
            <a:r>
              <a:rPr lang="en-US"/>
              <a:t>OCP Device Ownership Transfer defines the general Archetypes, State Transition and Protocol for Device Ownership Transfer</a:t>
            </a:r>
          </a:p>
          <a:p>
            <a:pPr lvl="1"/>
            <a:r>
              <a:rPr lang="en-US"/>
              <a:t>Volatile Ownership Transfer</a:t>
            </a:r>
          </a:p>
          <a:p>
            <a:pPr lvl="1"/>
            <a:r>
              <a:rPr lang="en-US"/>
              <a:t>Mutable Locking Ownership Transfer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29C7B6-6603-FA81-03DC-4AF5A3B2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 - What is Device Ownership Transfer?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772625-D8FF-2643-6EE0-737CEE27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53" y="3076693"/>
            <a:ext cx="5096293" cy="14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91803-98E5-4BE5-AB85-4FA30E809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2F4CA-EB19-4C14-12AB-1D6CE7E7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Updated -  Ownership Transfer State Transitions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E4AAC8-3E0C-FF91-04EB-9FBA7111A5A7}"/>
              </a:ext>
            </a:extLst>
          </p:cNvPr>
          <p:cNvSpPr/>
          <p:nvPr/>
        </p:nvSpPr>
        <p:spPr>
          <a:xfrm>
            <a:off x="1299882" y="1183341"/>
            <a:ext cx="546848" cy="325418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D8D61-BE45-F339-76E0-E0654DF9E05E}"/>
              </a:ext>
            </a:extLst>
          </p:cNvPr>
          <p:cNvSpPr/>
          <p:nvPr/>
        </p:nvSpPr>
        <p:spPr>
          <a:xfrm>
            <a:off x="1026458" y="4071950"/>
            <a:ext cx="6817660" cy="461077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44C6A-587E-3BC6-7B53-FAFF541ECDE3}"/>
              </a:ext>
            </a:extLst>
          </p:cNvPr>
          <p:cNvSpPr/>
          <p:nvPr/>
        </p:nvSpPr>
        <p:spPr>
          <a:xfrm>
            <a:off x="7288304" y="944656"/>
            <a:ext cx="546848" cy="325418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software system&#10;&#10;AI-generated content may be incorrect.">
            <a:extLst>
              <a:ext uri="{FF2B5EF4-FFF2-40B4-BE49-F238E27FC236}">
                <a16:creationId xmlns:a16="http://schemas.microsoft.com/office/drawing/2014/main" id="{A154546C-31F4-E5D4-05D9-7147BEDA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45" y="684067"/>
            <a:ext cx="6059845" cy="37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67BE6-031F-4FC5-AE30-89D38F42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31CF7F71-A946-12E8-22DC-F1060252F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Caliptra Core manages crypto asset and offer crypto offload capabilities</a:t>
            </a:r>
          </a:p>
          <a:p>
            <a:r>
              <a:rPr lang="en-US"/>
              <a:t>Caliptra MCU manages command protocol for state transitions.  Offload crypto calls to Core.</a:t>
            </a:r>
          </a:p>
          <a:p>
            <a:r>
              <a:rPr lang="en-US"/>
              <a:t>BMC send out of band command to Caliptra MCU to manipulate DOT State Change</a:t>
            </a:r>
          </a:p>
          <a:p>
            <a:r>
              <a:rPr lang="en-US"/>
              <a:t>Caliptra MCU Manifest can also be used to conduct basic (DOT_INSTALL / DOT_LOCK) operations in-band for ease of datacenter management. 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38A78-04E8-3DC9-B183-59043FFC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– How Does Caliptra Adapt DOT?</a:t>
            </a:r>
          </a:p>
        </p:txBody>
      </p:sp>
      <p:pic>
        <p:nvPicPr>
          <p:cNvPr id="7" name="Picture 6" descr="A diagram of a calliptra&#10;&#10;AI-generated content may be incorrect.">
            <a:extLst>
              <a:ext uri="{FF2B5EF4-FFF2-40B4-BE49-F238E27FC236}">
                <a16:creationId xmlns:a16="http://schemas.microsoft.com/office/drawing/2014/main" id="{CDD352E4-6584-2C62-124F-36BEB81D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10" y="3048109"/>
            <a:ext cx="6490447" cy="14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0AEF-C5EF-5A3C-3B09-046BA04CC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8E2008BF-47DD-0BF8-3F18-D2AE52F81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5922141" cy="36251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/>
              <a:t>Secure Storage needed for storage of ownership data for Mutable Locking DOT</a:t>
            </a:r>
          </a:p>
          <a:p>
            <a:r>
              <a:rPr lang="en-US" sz="1400"/>
              <a:t>Not all silicon have tightly coupled Secure Storage Solution (In Silicon Flash/In Package Flash/</a:t>
            </a:r>
            <a:r>
              <a:rPr lang="en-US" sz="1400" err="1"/>
              <a:t>etc</a:t>
            </a:r>
            <a:r>
              <a:rPr lang="en-US" sz="1400"/>
              <a:t>)</a:t>
            </a:r>
          </a:p>
          <a:p>
            <a:r>
              <a:rPr lang="en-US" sz="1400"/>
              <a:t>Solution – Cryptographic binding of ownership data (Oct 16</a:t>
            </a:r>
            <a:r>
              <a:rPr lang="en-US" sz="1400" baseline="30000"/>
              <a:t>th</a:t>
            </a:r>
            <a:r>
              <a:rPr lang="en-US" sz="1400"/>
              <a:t> OCP Security Track 9:10 Session goes into more detail)</a:t>
            </a:r>
          </a:p>
          <a:p>
            <a:pPr lvl="1"/>
            <a:r>
              <a:rPr lang="en-US" sz="1400"/>
              <a:t>1 FUSE bit used per mutable locked state transition (Owned -&gt; Unowned, Unowned -&gt; Owned)</a:t>
            </a:r>
          </a:p>
          <a:p>
            <a:pPr lvl="1"/>
            <a:r>
              <a:rPr lang="en-US" sz="1400"/>
              <a:t>EVEN number of Fuse bit burned -&gt; Device has no locked ownership</a:t>
            </a:r>
          </a:p>
          <a:p>
            <a:pPr lvl="1"/>
            <a:r>
              <a:rPr lang="en-US" sz="1400"/>
              <a:t>ODD number of FUSE bit burned -&gt; Device has locked ownership</a:t>
            </a:r>
          </a:p>
          <a:p>
            <a:pPr lvl="1"/>
            <a:r>
              <a:rPr lang="en-US" sz="1400"/>
              <a:t>Unique Per Device key used to ensure no DOT Blob re-use on different device</a:t>
            </a:r>
          </a:p>
          <a:p>
            <a:pPr lvl="1"/>
            <a:r>
              <a:rPr lang="en-US" sz="1400"/>
              <a:t>Forward fuse burning ensures no replay attack</a:t>
            </a:r>
          </a:p>
          <a:p>
            <a:pPr lvl="1"/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BB911A-DDE3-602B-C640-2DA23C05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Persistent State – Dealing with Lock</a:t>
            </a:r>
          </a:p>
        </p:txBody>
      </p:sp>
      <p:pic>
        <p:nvPicPr>
          <p:cNvPr id="2" name="Picture 1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3EF80C9C-E259-5D9D-4DA7-A63B4EA7E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88" y="1445008"/>
            <a:ext cx="2725536" cy="22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544F-A0DA-7534-A456-027B70FE1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830B21ED-6568-AE0B-EC3E-4C3A5558D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2" y="684067"/>
            <a:ext cx="4744776" cy="36251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DOT_INSTALL installs volatile ownership</a:t>
            </a:r>
          </a:p>
          <a:p>
            <a:r>
              <a:rPr lang="en-US" dirty="0"/>
              <a:t>Volatile Ownership is kept in Ownership RAM</a:t>
            </a:r>
          </a:p>
          <a:p>
            <a:pPr lvl="1"/>
            <a:r>
              <a:rPr lang="en-US" dirty="0"/>
              <a:t>Scratch register that persists across low level reset, cleared on power cycle</a:t>
            </a:r>
          </a:p>
          <a:p>
            <a:pPr lvl="1"/>
            <a:r>
              <a:rPr lang="en-US" dirty="0"/>
              <a:t>Ownership RAM is defined by SOC integrator of Caliptra MCU</a:t>
            </a:r>
          </a:p>
          <a:p>
            <a:pPr lvl="1"/>
            <a:r>
              <a:rPr lang="en-US" dirty="0"/>
              <a:t>Volatile Ownership is lost on power cycle</a:t>
            </a:r>
          </a:p>
          <a:p>
            <a:r>
              <a:rPr lang="en-US" dirty="0"/>
              <a:t>DOT_LOCK would lock installed Ownership into secure storage.  DOT State transition to Mutable Locking (Locked State) through </a:t>
            </a:r>
            <a:r>
              <a:rPr lang="en-US"/>
              <a:t>FUSE increment to ODD.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459338-B06A-4DE8-D532-F1E554FD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DOT – Install and Lock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DD0BAE-04D9-A426-B396-76A7ED3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96" y="0"/>
            <a:ext cx="30733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209B2-8C23-1B13-ECA7-28126712E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3F922C8B-B9E7-C5C1-2BA4-27927049E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2" y="684067"/>
            <a:ext cx="4744776" cy="36251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DOT_UNLOCK_CHALLENGE / DOT_UNLOCK to unlock Mutable Locking DOT.</a:t>
            </a:r>
          </a:p>
          <a:p>
            <a:pPr lvl="1"/>
            <a:r>
              <a:rPr lang="en-US" dirty="0"/>
              <a:t>Secure storage updated to reflect.  Fuse increment back to EVEN.</a:t>
            </a:r>
          </a:p>
          <a:p>
            <a:r>
              <a:rPr lang="en-US" dirty="0"/>
              <a:t>Power cycle to lose even volatile ownership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5E5F1A-5896-AECF-CDD1-8239FB65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DOT – Unlock and Reset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BF16DF-CF2F-4707-5D7B-F110ECF4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18" y="0"/>
            <a:ext cx="33421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5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3B5E0-D2FD-BCBB-CD79-6ADE5FB7E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C0C65D22-5642-216A-BAF4-0E594A09AB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2" y="684067"/>
            <a:ext cx="4744776" cy="36251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DOT_RECOVERY used if back up blob is available</a:t>
            </a:r>
          </a:p>
          <a:p>
            <a:r>
              <a:rPr lang="en-US"/>
              <a:t>DOT_OVERRIDE as RMA use case for vendor to unlock a locked part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12346B-7103-C391-DCFA-587A01D7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DOT  – BLOB Missing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DCBF11-1926-9B60-3C0F-4ADB2F28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721" y="0"/>
            <a:ext cx="38181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4450"/>
      </p:ext>
    </p:extLst>
  </p:cSld>
  <p:clrMapOvr>
    <a:masterClrMapping/>
  </p:clrMapOvr>
</p:sld>
</file>

<file path=ppt/theme/theme1.xml><?xml version="1.0" encoding="utf-8"?>
<a:theme xmlns:a="http://schemas.openxmlformats.org/drawingml/2006/main" name="Breakout Sessions Template">
  <a:themeElements>
    <a:clrScheme name="OCP Global Summit 2025">
      <a:dk1>
        <a:srgbClr val="19194D"/>
      </a:dk1>
      <a:lt1>
        <a:srgbClr val="FFFFFF"/>
      </a:lt1>
      <a:dk2>
        <a:srgbClr val="8DC63F"/>
      </a:dk2>
      <a:lt2>
        <a:srgbClr val="FFFFFF"/>
      </a:lt2>
      <a:accent1>
        <a:srgbClr val="8DC63F"/>
      </a:accent1>
      <a:accent2>
        <a:srgbClr val="0000FF"/>
      </a:accent2>
      <a:accent3>
        <a:srgbClr val="33FFFF"/>
      </a:accent3>
      <a:accent4>
        <a:srgbClr val="F6B71C"/>
      </a:accent4>
      <a:accent5>
        <a:srgbClr val="C87728"/>
      </a:accent5>
      <a:accent6>
        <a:srgbClr val="C846FF"/>
      </a:accent6>
      <a:hlink>
        <a:srgbClr val="12C9ED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TS Template">
  <a:themeElements>
    <a:clrScheme name="OCP Global Summit 2025">
      <a:dk1>
        <a:srgbClr val="19194D"/>
      </a:dk1>
      <a:lt1>
        <a:srgbClr val="FFFFFF"/>
      </a:lt1>
      <a:dk2>
        <a:srgbClr val="8DC63F"/>
      </a:dk2>
      <a:lt2>
        <a:srgbClr val="FFFFFF"/>
      </a:lt2>
      <a:accent1>
        <a:srgbClr val="8DC63F"/>
      </a:accent1>
      <a:accent2>
        <a:srgbClr val="0000FF"/>
      </a:accent2>
      <a:accent3>
        <a:srgbClr val="33FFFF"/>
      </a:accent3>
      <a:accent4>
        <a:srgbClr val="F6B71C"/>
      </a:accent4>
      <a:accent5>
        <a:srgbClr val="C87728"/>
      </a:accent5>
      <a:accent6>
        <a:srgbClr val="C846FF"/>
      </a:accent6>
      <a:hlink>
        <a:srgbClr val="12C9ED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3083d15-7273-40c1-b7db-39efd9ccc17a}" enabled="0" method="" siteId="{43083d15-7273-40c1-b7db-39efd9ccc1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822</Words>
  <Application>Microsoft Macintosh PowerPoint</Application>
  <PresentationFormat>On-screen Show (16:9)</PresentationFormat>
  <Paragraphs>97</Paragraphs>
  <Slides>19</Slides>
  <Notes>7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Source Sans 3</vt:lpstr>
      <vt:lpstr>Source Sans 3 SemiBold</vt:lpstr>
      <vt:lpstr>Arial</vt:lpstr>
      <vt:lpstr>Calibri</vt:lpstr>
      <vt:lpstr>Source Sans Pro</vt:lpstr>
      <vt:lpstr>Breakout Sessions Template</vt:lpstr>
      <vt:lpstr>FTS Template</vt:lpstr>
      <vt:lpstr>Caliptra Workshop Device Ownership Transfer</vt:lpstr>
      <vt:lpstr>Caliptra Workshop Device Ownership Transfer</vt:lpstr>
      <vt:lpstr>Refresh - What is Device Ownership Transfer?</vt:lpstr>
      <vt:lpstr>Updated -  Ownership Transfer State Transitions</vt:lpstr>
      <vt:lpstr>Caliptra – How Does Caliptra Adapt DOT?</vt:lpstr>
      <vt:lpstr>Persistent State – Dealing with Lock</vt:lpstr>
      <vt:lpstr>Caliptra DOT – Install and Lock</vt:lpstr>
      <vt:lpstr>Caliptra DOT – Unlock and Reset</vt:lpstr>
      <vt:lpstr>Caliptra DOT  – BLOB Missing</vt:lpstr>
      <vt:lpstr>Status</vt:lpstr>
      <vt:lpstr> Thank You!</vt:lpstr>
      <vt:lpstr> Open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 Zhang</cp:lastModifiedBy>
  <cp:revision>1</cp:revision>
  <dcterms:created xsi:type="dcterms:W3CDTF">2020-02-12T17:20:03Z</dcterms:created>
  <dcterms:modified xsi:type="dcterms:W3CDTF">2025-10-13T15:52:53Z</dcterms:modified>
</cp:coreProperties>
</file>